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1" r:id="rId3"/>
    <p:sldId id="264" r:id="rId4"/>
    <p:sldId id="265" r:id="rId5"/>
    <p:sldId id="282" r:id="rId6"/>
    <p:sldId id="262" r:id="rId7"/>
    <p:sldId id="286" r:id="rId8"/>
    <p:sldId id="268" r:id="rId9"/>
    <p:sldId id="285" r:id="rId10"/>
    <p:sldId id="257" r:id="rId11"/>
    <p:sldId id="270" r:id="rId12"/>
    <p:sldId id="283" r:id="rId13"/>
    <p:sldId id="284" r:id="rId14"/>
    <p:sldId id="269" r:id="rId15"/>
    <p:sldId id="266" r:id="rId16"/>
    <p:sldId id="287" r:id="rId17"/>
    <p:sldId id="267" r:id="rId18"/>
    <p:sldId id="281" r:id="rId19"/>
    <p:sldId id="280" r:id="rId20"/>
    <p:sldId id="271" r:id="rId21"/>
    <p:sldId id="288" r:id="rId22"/>
    <p:sldId id="273" r:id="rId23"/>
    <p:sldId id="272" r:id="rId24"/>
    <p:sldId id="276" r:id="rId25"/>
    <p:sldId id="278" r:id="rId26"/>
    <p:sldId id="277" r:id="rId27"/>
    <p:sldId id="279" r:id="rId28"/>
    <p:sldId id="289" r:id="rId29"/>
    <p:sldId id="263" r:id="rId30"/>
    <p:sldId id="259" r:id="rId31"/>
    <p:sldId id="260"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4C1227-749A-46A0-B02F-34AA91C98F7D}" v="128" dt="2019-03-13T05:59:39.9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Kirkwood" userId="03cd511c7eb3f9ad" providerId="LiveId" clId="{004C1227-749A-46A0-B02F-34AA91C98F7D}"/>
    <pc:docChg chg="undo custSel mod addSld delSld modSld sldOrd">
      <pc:chgData name="Daniel Kirkwood" userId="03cd511c7eb3f9ad" providerId="LiveId" clId="{004C1227-749A-46A0-B02F-34AA91C98F7D}" dt="2019-03-13T06:00:53.538" v="4941" actId="2696"/>
      <pc:docMkLst>
        <pc:docMk/>
      </pc:docMkLst>
      <pc:sldChg chg="modSp">
        <pc:chgData name="Daniel Kirkwood" userId="03cd511c7eb3f9ad" providerId="LiveId" clId="{004C1227-749A-46A0-B02F-34AA91C98F7D}" dt="2019-03-13T05:00:00.596" v="2733" actId="20577"/>
        <pc:sldMkLst>
          <pc:docMk/>
          <pc:sldMk cId="3515299830" sldId="256"/>
        </pc:sldMkLst>
        <pc:spChg chg="mod">
          <ac:chgData name="Daniel Kirkwood" userId="03cd511c7eb3f9ad" providerId="LiveId" clId="{004C1227-749A-46A0-B02F-34AA91C98F7D}" dt="2019-03-13T05:00:00.596" v="2733" actId="20577"/>
          <ac:spMkLst>
            <pc:docMk/>
            <pc:sldMk cId="3515299830" sldId="256"/>
            <ac:spMk id="2" creationId="{BA0EEA04-EF12-4720-8DEF-EE5107854D42}"/>
          </ac:spMkLst>
        </pc:spChg>
        <pc:spChg chg="mod">
          <ac:chgData name="Daniel Kirkwood" userId="03cd511c7eb3f9ad" providerId="LiveId" clId="{004C1227-749A-46A0-B02F-34AA91C98F7D}" dt="2019-03-13T02:52:52.728" v="389" actId="122"/>
          <ac:spMkLst>
            <pc:docMk/>
            <pc:sldMk cId="3515299830" sldId="256"/>
            <ac:spMk id="3" creationId="{077CEC68-6DE0-4FD6-8C77-B7ACE4AC9BF1}"/>
          </ac:spMkLst>
        </pc:spChg>
      </pc:sldChg>
      <pc:sldChg chg="modSp ord">
        <pc:chgData name="Daniel Kirkwood" userId="03cd511c7eb3f9ad" providerId="LiveId" clId="{004C1227-749A-46A0-B02F-34AA91C98F7D}" dt="2019-03-13T03:38:59.518" v="1077" actId="1076"/>
        <pc:sldMkLst>
          <pc:docMk/>
          <pc:sldMk cId="996897494" sldId="257"/>
        </pc:sldMkLst>
        <pc:spChg chg="mod">
          <ac:chgData name="Daniel Kirkwood" userId="03cd511c7eb3f9ad" providerId="LiveId" clId="{004C1227-749A-46A0-B02F-34AA91C98F7D}" dt="2019-03-13T03:38:59.518" v="1077" actId="1076"/>
          <ac:spMkLst>
            <pc:docMk/>
            <pc:sldMk cId="996897494" sldId="257"/>
            <ac:spMk id="8" creationId="{6811905F-D467-4B5F-806C-F866C2AD3DA9}"/>
          </ac:spMkLst>
        </pc:spChg>
      </pc:sldChg>
      <pc:sldChg chg="modSp add del">
        <pc:chgData name="Daniel Kirkwood" userId="03cd511c7eb3f9ad" providerId="LiveId" clId="{004C1227-749A-46A0-B02F-34AA91C98F7D}" dt="2019-03-13T06:00:53.538" v="4941" actId="2696"/>
        <pc:sldMkLst>
          <pc:docMk/>
          <pc:sldMk cId="384712275" sldId="258"/>
        </pc:sldMkLst>
        <pc:spChg chg="mod">
          <ac:chgData name="Daniel Kirkwood" userId="03cd511c7eb3f9ad" providerId="LiveId" clId="{004C1227-749A-46A0-B02F-34AA91C98F7D}" dt="2019-03-13T04:19:39.216" v="1436" actId="15"/>
          <ac:spMkLst>
            <pc:docMk/>
            <pc:sldMk cId="384712275" sldId="258"/>
            <ac:spMk id="8" creationId="{6811905F-D467-4B5F-806C-F866C2AD3DA9}"/>
          </ac:spMkLst>
        </pc:spChg>
      </pc:sldChg>
      <pc:sldChg chg="addSp delSp modSp add mod ord modTransition setBg delDesignElem">
        <pc:chgData name="Daniel Kirkwood" userId="03cd511c7eb3f9ad" providerId="LiveId" clId="{004C1227-749A-46A0-B02F-34AA91C98F7D}" dt="2019-03-13T05:58:52.814" v="4922"/>
        <pc:sldMkLst>
          <pc:docMk/>
          <pc:sldMk cId="1598199215" sldId="259"/>
        </pc:sldMkLst>
        <pc:spChg chg="del">
          <ac:chgData name="Daniel Kirkwood" userId="03cd511c7eb3f9ad" providerId="LiveId" clId="{004C1227-749A-46A0-B02F-34AA91C98F7D}" dt="2019-03-10T23:30:17.364" v="369" actId="478"/>
          <ac:spMkLst>
            <pc:docMk/>
            <pc:sldMk cId="1598199215" sldId="259"/>
            <ac:spMk id="8" creationId="{6811905F-D467-4B5F-806C-F866C2AD3DA9}"/>
          </ac:spMkLst>
        </pc:spChg>
        <pc:spChg chg="add del">
          <ac:chgData name="Daniel Kirkwood" userId="03cd511c7eb3f9ad" providerId="LiveId" clId="{004C1227-749A-46A0-B02F-34AA91C98F7D}" dt="2019-03-10T23:32:10.073" v="376" actId="26606"/>
          <ac:spMkLst>
            <pc:docMk/>
            <pc:sldMk cId="1598199215" sldId="259"/>
            <ac:spMk id="35" creationId="{9FFA7C60-EEB5-45DC-B964-20A76F776EF5}"/>
          </ac:spMkLst>
        </pc:spChg>
        <pc:spChg chg="add del">
          <ac:chgData name="Daniel Kirkwood" userId="03cd511c7eb3f9ad" providerId="LiveId" clId="{004C1227-749A-46A0-B02F-34AA91C98F7D}" dt="2019-03-10T23:32:10.073" v="376" actId="26606"/>
          <ac:spMkLst>
            <pc:docMk/>
            <pc:sldMk cId="1598199215" sldId="259"/>
            <ac:spMk id="37" creationId="{7D84F46B-82DB-461C-88AC-F6C66B593E2C}"/>
          </ac:spMkLst>
        </pc:spChg>
        <pc:spChg chg="add del">
          <ac:chgData name="Daniel Kirkwood" userId="03cd511c7eb3f9ad" providerId="LiveId" clId="{004C1227-749A-46A0-B02F-34AA91C98F7D}" dt="2019-03-13T03:48:12.968" v="1122"/>
          <ac:spMkLst>
            <pc:docMk/>
            <pc:sldMk cId="1598199215" sldId="259"/>
            <ac:spMk id="70" creationId="{9FFA7C60-EEB5-45DC-B964-20A76F776EF5}"/>
          </ac:spMkLst>
        </pc:spChg>
        <pc:spChg chg="add del">
          <ac:chgData name="Daniel Kirkwood" userId="03cd511c7eb3f9ad" providerId="LiveId" clId="{004C1227-749A-46A0-B02F-34AA91C98F7D}" dt="2019-03-13T03:48:12.968" v="1122"/>
          <ac:spMkLst>
            <pc:docMk/>
            <pc:sldMk cId="1598199215" sldId="259"/>
            <ac:spMk id="72" creationId="{7D84F46B-82DB-461C-88AC-F6C66B593E2C}"/>
          </ac:spMkLst>
        </pc:spChg>
        <pc:grpChg chg="add del">
          <ac:chgData name="Daniel Kirkwood" userId="03cd511c7eb3f9ad" providerId="LiveId" clId="{004C1227-749A-46A0-B02F-34AA91C98F7D}" dt="2019-03-10T23:32:10.073" v="376" actId="26606"/>
          <ac:grpSpMkLst>
            <pc:docMk/>
            <pc:sldMk cId="1598199215" sldId="259"/>
            <ac:grpSpMk id="7" creationId="{58DF5B7A-7785-49C6-B4EB-252FF28C2132}"/>
          </ac:grpSpMkLst>
        </pc:grpChg>
        <pc:grpChg chg="add del">
          <ac:chgData name="Daniel Kirkwood" userId="03cd511c7eb3f9ad" providerId="LiveId" clId="{004C1227-749A-46A0-B02F-34AA91C98F7D}" dt="2019-03-10T23:32:10.073" v="376" actId="26606"/>
          <ac:grpSpMkLst>
            <pc:docMk/>
            <pc:sldMk cId="1598199215" sldId="259"/>
            <ac:grpSpMk id="21" creationId="{9F9B151E-1B34-4FA6-A53D-B92F787D9EAD}"/>
          </ac:grpSpMkLst>
        </pc:grpChg>
        <pc:grpChg chg="add del">
          <ac:chgData name="Daniel Kirkwood" userId="03cd511c7eb3f9ad" providerId="LiveId" clId="{004C1227-749A-46A0-B02F-34AA91C98F7D}" dt="2019-03-13T03:48:12.968" v="1122"/>
          <ac:grpSpMkLst>
            <pc:docMk/>
            <pc:sldMk cId="1598199215" sldId="259"/>
            <ac:grpSpMk id="42" creationId="{58DF5B7A-7785-49C6-B4EB-252FF28C2132}"/>
          </ac:grpSpMkLst>
        </pc:grpChg>
        <pc:grpChg chg="add del">
          <ac:chgData name="Daniel Kirkwood" userId="03cd511c7eb3f9ad" providerId="LiveId" clId="{004C1227-749A-46A0-B02F-34AA91C98F7D}" dt="2019-03-13T03:48:12.968" v="1122"/>
          <ac:grpSpMkLst>
            <pc:docMk/>
            <pc:sldMk cId="1598199215" sldId="259"/>
            <ac:grpSpMk id="56" creationId="{9F9B151E-1B34-4FA6-A53D-B92F787D9EAD}"/>
          </ac:grpSpMkLst>
        </pc:grpChg>
        <pc:picChg chg="add del mod">
          <ac:chgData name="Daniel Kirkwood" userId="03cd511c7eb3f9ad" providerId="LiveId" clId="{004C1227-749A-46A0-B02F-34AA91C98F7D}" dt="2019-03-10T23:31:45.204" v="374" actId="478"/>
          <ac:picMkLst>
            <pc:docMk/>
            <pc:sldMk cId="1598199215" sldId="259"/>
            <ac:picMk id="2" creationId="{DCED9216-C787-4336-A8DA-28081A93989F}"/>
          </ac:picMkLst>
        </pc:picChg>
        <pc:picChg chg="add mod">
          <ac:chgData name="Daniel Kirkwood" userId="03cd511c7eb3f9ad" providerId="LiveId" clId="{004C1227-749A-46A0-B02F-34AA91C98F7D}" dt="2019-03-10T23:32:10.073" v="376" actId="26606"/>
          <ac:picMkLst>
            <pc:docMk/>
            <pc:sldMk cId="1598199215" sldId="259"/>
            <ac:picMk id="3" creationId="{5DAD1525-80EF-48C7-98B1-A803F38B26DF}"/>
          </ac:picMkLst>
        </pc:picChg>
      </pc:sldChg>
      <pc:sldChg chg="addSp delSp modSp add ord modTransition delDesignElem">
        <pc:chgData name="Daniel Kirkwood" userId="03cd511c7eb3f9ad" providerId="LiveId" clId="{004C1227-749A-46A0-B02F-34AA91C98F7D}" dt="2019-03-13T05:58:50.046" v="4921"/>
        <pc:sldMkLst>
          <pc:docMk/>
          <pc:sldMk cId="1867347086" sldId="260"/>
        </pc:sldMkLst>
        <pc:spChg chg="del">
          <ac:chgData name="Daniel Kirkwood" userId="03cd511c7eb3f9ad" providerId="LiveId" clId="{004C1227-749A-46A0-B02F-34AA91C98F7D}" dt="2019-03-10T23:32:26.452" v="377" actId="26606"/>
          <ac:spMkLst>
            <pc:docMk/>
            <pc:sldMk cId="1867347086" sldId="260"/>
            <ac:spMk id="35" creationId="{9FFA7C60-EEB5-45DC-B964-20A76F776EF5}"/>
          </ac:spMkLst>
        </pc:spChg>
        <pc:spChg chg="del">
          <ac:chgData name="Daniel Kirkwood" userId="03cd511c7eb3f9ad" providerId="LiveId" clId="{004C1227-749A-46A0-B02F-34AA91C98F7D}" dt="2019-03-10T23:32:26.452" v="377" actId="26606"/>
          <ac:spMkLst>
            <pc:docMk/>
            <pc:sldMk cId="1867347086" sldId="260"/>
            <ac:spMk id="37" creationId="{7D84F46B-82DB-461C-88AC-F6C66B593E2C}"/>
          </ac:spMkLst>
        </pc:spChg>
        <pc:spChg chg="add del">
          <ac:chgData name="Daniel Kirkwood" userId="03cd511c7eb3f9ad" providerId="LiveId" clId="{004C1227-749A-46A0-B02F-34AA91C98F7D}" dt="2019-03-10T23:32:45.417" v="380" actId="26606"/>
          <ac:spMkLst>
            <pc:docMk/>
            <pc:sldMk cId="1867347086" sldId="260"/>
            <ac:spMk id="70" creationId="{9FFA7C60-EEB5-45DC-B964-20A76F776EF5}"/>
          </ac:spMkLst>
        </pc:spChg>
        <pc:spChg chg="add del">
          <ac:chgData name="Daniel Kirkwood" userId="03cd511c7eb3f9ad" providerId="LiveId" clId="{004C1227-749A-46A0-B02F-34AA91C98F7D}" dt="2019-03-10T23:32:45.417" v="380" actId="26606"/>
          <ac:spMkLst>
            <pc:docMk/>
            <pc:sldMk cId="1867347086" sldId="260"/>
            <ac:spMk id="72" creationId="{7D84F46B-82DB-461C-88AC-F6C66B593E2C}"/>
          </ac:spMkLst>
        </pc:spChg>
        <pc:spChg chg="add del">
          <ac:chgData name="Daniel Kirkwood" userId="03cd511c7eb3f9ad" providerId="LiveId" clId="{004C1227-749A-46A0-B02F-34AA91C98F7D}" dt="2019-03-13T03:48:12.968" v="1122"/>
          <ac:spMkLst>
            <pc:docMk/>
            <pc:sldMk cId="1867347086" sldId="260"/>
            <ac:spMk id="105" creationId="{9FFA7C60-EEB5-45DC-B964-20A76F776EF5}"/>
          </ac:spMkLst>
        </pc:spChg>
        <pc:spChg chg="add del">
          <ac:chgData name="Daniel Kirkwood" userId="03cd511c7eb3f9ad" providerId="LiveId" clId="{004C1227-749A-46A0-B02F-34AA91C98F7D}" dt="2019-03-13T03:48:12.968" v="1122"/>
          <ac:spMkLst>
            <pc:docMk/>
            <pc:sldMk cId="1867347086" sldId="260"/>
            <ac:spMk id="107" creationId="{7D84F46B-82DB-461C-88AC-F6C66B593E2C}"/>
          </ac:spMkLst>
        </pc:spChg>
        <pc:grpChg chg="del">
          <ac:chgData name="Daniel Kirkwood" userId="03cd511c7eb3f9ad" providerId="LiveId" clId="{004C1227-749A-46A0-B02F-34AA91C98F7D}" dt="2019-03-10T23:32:26.452" v="377" actId="26606"/>
          <ac:grpSpMkLst>
            <pc:docMk/>
            <pc:sldMk cId="1867347086" sldId="260"/>
            <ac:grpSpMk id="7" creationId="{58DF5B7A-7785-49C6-B4EB-252FF28C2132}"/>
          </ac:grpSpMkLst>
        </pc:grpChg>
        <pc:grpChg chg="del">
          <ac:chgData name="Daniel Kirkwood" userId="03cd511c7eb3f9ad" providerId="LiveId" clId="{004C1227-749A-46A0-B02F-34AA91C98F7D}" dt="2019-03-10T23:32:26.452" v="377" actId="26606"/>
          <ac:grpSpMkLst>
            <pc:docMk/>
            <pc:sldMk cId="1867347086" sldId="260"/>
            <ac:grpSpMk id="21" creationId="{9F9B151E-1B34-4FA6-A53D-B92F787D9EAD}"/>
          </ac:grpSpMkLst>
        </pc:grpChg>
        <pc:grpChg chg="add del">
          <ac:chgData name="Daniel Kirkwood" userId="03cd511c7eb3f9ad" providerId="LiveId" clId="{004C1227-749A-46A0-B02F-34AA91C98F7D}" dt="2019-03-10T23:32:45.417" v="380" actId="26606"/>
          <ac:grpSpMkLst>
            <pc:docMk/>
            <pc:sldMk cId="1867347086" sldId="260"/>
            <ac:grpSpMk id="42" creationId="{58DF5B7A-7785-49C6-B4EB-252FF28C2132}"/>
          </ac:grpSpMkLst>
        </pc:grpChg>
        <pc:grpChg chg="add del">
          <ac:chgData name="Daniel Kirkwood" userId="03cd511c7eb3f9ad" providerId="LiveId" clId="{004C1227-749A-46A0-B02F-34AA91C98F7D}" dt="2019-03-10T23:32:45.417" v="380" actId="26606"/>
          <ac:grpSpMkLst>
            <pc:docMk/>
            <pc:sldMk cId="1867347086" sldId="260"/>
            <ac:grpSpMk id="56" creationId="{9F9B151E-1B34-4FA6-A53D-B92F787D9EAD}"/>
          </ac:grpSpMkLst>
        </pc:grpChg>
        <pc:grpChg chg="add del">
          <ac:chgData name="Daniel Kirkwood" userId="03cd511c7eb3f9ad" providerId="LiveId" clId="{004C1227-749A-46A0-B02F-34AA91C98F7D}" dt="2019-03-13T03:48:12.968" v="1122"/>
          <ac:grpSpMkLst>
            <pc:docMk/>
            <pc:sldMk cId="1867347086" sldId="260"/>
            <ac:grpSpMk id="77" creationId="{58DF5B7A-7785-49C6-B4EB-252FF28C2132}"/>
          </ac:grpSpMkLst>
        </pc:grpChg>
        <pc:grpChg chg="add del">
          <ac:chgData name="Daniel Kirkwood" userId="03cd511c7eb3f9ad" providerId="LiveId" clId="{004C1227-749A-46A0-B02F-34AA91C98F7D}" dt="2019-03-13T03:48:12.968" v="1122"/>
          <ac:grpSpMkLst>
            <pc:docMk/>
            <pc:sldMk cId="1867347086" sldId="260"/>
            <ac:grpSpMk id="91" creationId="{9F9B151E-1B34-4FA6-A53D-B92F787D9EAD}"/>
          </ac:grpSpMkLst>
        </pc:grpChg>
        <pc:picChg chg="mod">
          <ac:chgData name="Daniel Kirkwood" userId="03cd511c7eb3f9ad" providerId="LiveId" clId="{004C1227-749A-46A0-B02F-34AA91C98F7D}" dt="2019-03-10T23:32:45.417" v="380" actId="26606"/>
          <ac:picMkLst>
            <pc:docMk/>
            <pc:sldMk cId="1867347086" sldId="260"/>
            <ac:picMk id="2" creationId="{DCED9216-C787-4336-A8DA-28081A93989F}"/>
          </ac:picMkLst>
        </pc:picChg>
      </pc:sldChg>
      <pc:sldChg chg="modSp add ord modTransition">
        <pc:chgData name="Daniel Kirkwood" userId="03cd511c7eb3f9ad" providerId="LiveId" clId="{004C1227-749A-46A0-B02F-34AA91C98F7D}" dt="2019-03-13T05:00:31.051" v="2734"/>
        <pc:sldMkLst>
          <pc:docMk/>
          <pc:sldMk cId="3366969264" sldId="261"/>
        </pc:sldMkLst>
        <pc:spChg chg="mod">
          <ac:chgData name="Daniel Kirkwood" userId="03cd511c7eb3f9ad" providerId="LiveId" clId="{004C1227-749A-46A0-B02F-34AA91C98F7D}" dt="2019-03-13T04:37:14.383" v="1666" actId="20577"/>
          <ac:spMkLst>
            <pc:docMk/>
            <pc:sldMk cId="3366969264" sldId="261"/>
            <ac:spMk id="8" creationId="{6811905F-D467-4B5F-806C-F866C2AD3DA9}"/>
          </ac:spMkLst>
        </pc:spChg>
      </pc:sldChg>
      <pc:sldChg chg="addSp delSp modSp add ord">
        <pc:chgData name="Daniel Kirkwood" userId="03cd511c7eb3f9ad" providerId="LiveId" clId="{004C1227-749A-46A0-B02F-34AA91C98F7D}" dt="2019-03-13T05:44:32.959" v="4646"/>
        <pc:sldMkLst>
          <pc:docMk/>
          <pc:sldMk cId="928041161" sldId="262"/>
        </pc:sldMkLst>
        <pc:spChg chg="add">
          <ac:chgData name="Daniel Kirkwood" userId="03cd511c7eb3f9ad" providerId="LiveId" clId="{004C1227-749A-46A0-B02F-34AA91C98F7D}" dt="2019-03-13T03:12:38.024" v="654"/>
          <ac:spMkLst>
            <pc:docMk/>
            <pc:sldMk cId="928041161" sldId="262"/>
            <ac:spMk id="3" creationId="{0C5F80B8-FE3D-4D39-A31F-B773ED935A7C}"/>
          </ac:spMkLst>
        </pc:spChg>
        <pc:spChg chg="add mod">
          <ac:chgData name="Daniel Kirkwood" userId="03cd511c7eb3f9ad" providerId="LiveId" clId="{004C1227-749A-46A0-B02F-34AA91C98F7D}" dt="2019-03-13T03:18:19.496" v="695" actId="122"/>
          <ac:spMkLst>
            <pc:docMk/>
            <pc:sldMk cId="928041161" sldId="262"/>
            <ac:spMk id="4" creationId="{5AB8217A-6508-41F3-8590-D4123C76FB21}"/>
          </ac:spMkLst>
        </pc:spChg>
        <pc:spChg chg="del mod">
          <ac:chgData name="Daniel Kirkwood" userId="03cd511c7eb3f9ad" providerId="LiveId" clId="{004C1227-749A-46A0-B02F-34AA91C98F7D}" dt="2019-03-13T03:09:48.524" v="643"/>
          <ac:spMkLst>
            <pc:docMk/>
            <pc:sldMk cId="928041161" sldId="262"/>
            <ac:spMk id="8" creationId="{6811905F-D467-4B5F-806C-F866C2AD3DA9}"/>
          </ac:spMkLst>
        </pc:spChg>
        <pc:graphicFrameChg chg="add mod modGraphic">
          <ac:chgData name="Daniel Kirkwood" userId="03cd511c7eb3f9ad" providerId="LiveId" clId="{004C1227-749A-46A0-B02F-34AA91C98F7D}" dt="2019-03-13T03:16:45.608" v="685" actId="14100"/>
          <ac:graphicFrameMkLst>
            <pc:docMk/>
            <pc:sldMk cId="928041161" sldId="262"/>
            <ac:graphicFrameMk id="2" creationId="{48CCD17B-B98D-4654-91AA-38AC04CBEB68}"/>
          </ac:graphicFrameMkLst>
        </pc:graphicFrameChg>
      </pc:sldChg>
      <pc:sldChg chg="modSp add ord">
        <pc:chgData name="Daniel Kirkwood" userId="03cd511c7eb3f9ad" providerId="LiveId" clId="{004C1227-749A-46A0-B02F-34AA91C98F7D}" dt="2019-03-13T05:59:30.380" v="4923"/>
        <pc:sldMkLst>
          <pc:docMk/>
          <pc:sldMk cId="3805515588" sldId="263"/>
        </pc:sldMkLst>
        <pc:spChg chg="mod">
          <ac:chgData name="Daniel Kirkwood" userId="03cd511c7eb3f9ad" providerId="LiveId" clId="{004C1227-749A-46A0-B02F-34AA91C98F7D}" dt="2019-03-13T05:04:29.687" v="2821" actId="20577"/>
          <ac:spMkLst>
            <pc:docMk/>
            <pc:sldMk cId="3805515588" sldId="263"/>
            <ac:spMk id="8" creationId="{6811905F-D467-4B5F-806C-F866C2AD3DA9}"/>
          </ac:spMkLst>
        </pc:spChg>
      </pc:sldChg>
      <pc:sldChg chg="modSp add">
        <pc:chgData name="Daniel Kirkwood" userId="03cd511c7eb3f9ad" providerId="LiveId" clId="{004C1227-749A-46A0-B02F-34AA91C98F7D}" dt="2019-03-13T05:05:48.624" v="2833" actId="1076"/>
        <pc:sldMkLst>
          <pc:docMk/>
          <pc:sldMk cId="2117919764" sldId="264"/>
        </pc:sldMkLst>
        <pc:spChg chg="mod">
          <ac:chgData name="Daniel Kirkwood" userId="03cd511c7eb3f9ad" providerId="LiveId" clId="{004C1227-749A-46A0-B02F-34AA91C98F7D}" dt="2019-03-13T05:05:48.624" v="2833" actId="1076"/>
          <ac:spMkLst>
            <pc:docMk/>
            <pc:sldMk cId="2117919764" sldId="264"/>
            <ac:spMk id="8" creationId="{6811905F-D467-4B5F-806C-F866C2AD3DA9}"/>
          </ac:spMkLst>
        </pc:spChg>
      </pc:sldChg>
      <pc:sldChg chg="addSp modSp add ord">
        <pc:chgData name="Daniel Kirkwood" userId="03cd511c7eb3f9ad" providerId="LiveId" clId="{004C1227-749A-46A0-B02F-34AA91C98F7D}" dt="2019-03-13T04:22:58.415" v="1603" actId="20577"/>
        <pc:sldMkLst>
          <pc:docMk/>
          <pc:sldMk cId="3928177827" sldId="265"/>
        </pc:sldMkLst>
        <pc:spChg chg="add mod">
          <ac:chgData name="Daniel Kirkwood" userId="03cd511c7eb3f9ad" providerId="LiveId" clId="{004C1227-749A-46A0-B02F-34AA91C98F7D}" dt="2019-03-13T04:22:58.415" v="1603" actId="20577"/>
          <ac:spMkLst>
            <pc:docMk/>
            <pc:sldMk cId="3928177827" sldId="265"/>
            <ac:spMk id="2" creationId="{2308D62E-B806-4B99-BF57-50A62FDEF433}"/>
          </ac:spMkLst>
        </pc:spChg>
      </pc:sldChg>
      <pc:sldChg chg="addSp delSp modSp add ord">
        <pc:chgData name="Daniel Kirkwood" userId="03cd511c7eb3f9ad" providerId="LiveId" clId="{004C1227-749A-46A0-B02F-34AA91C98F7D}" dt="2019-03-13T05:43:39.455" v="4621"/>
        <pc:sldMkLst>
          <pc:docMk/>
          <pc:sldMk cId="1491422525" sldId="266"/>
        </pc:sldMkLst>
        <pc:spChg chg="add del mod">
          <ac:chgData name="Daniel Kirkwood" userId="03cd511c7eb3f9ad" providerId="LiveId" clId="{004C1227-749A-46A0-B02F-34AA91C98F7D}" dt="2019-03-13T04:12:41.019" v="1399" actId="1076"/>
          <ac:spMkLst>
            <pc:docMk/>
            <pc:sldMk cId="1491422525" sldId="266"/>
            <ac:spMk id="3" creationId="{E250EE3D-735E-4398-8021-974EFD2DFAA6}"/>
          </ac:spMkLst>
        </pc:spChg>
        <pc:spChg chg="add mod">
          <ac:chgData name="Daniel Kirkwood" userId="03cd511c7eb3f9ad" providerId="LiveId" clId="{004C1227-749A-46A0-B02F-34AA91C98F7D}" dt="2019-03-13T05:43:14.923" v="4617" actId="20577"/>
          <ac:spMkLst>
            <pc:docMk/>
            <pc:sldMk cId="1491422525" sldId="266"/>
            <ac:spMk id="4" creationId="{C9C9D0C9-1AC5-49FD-93C7-EA9F01B53E20}"/>
          </ac:spMkLst>
        </pc:spChg>
        <pc:graphicFrameChg chg="add mod modGraphic">
          <ac:chgData name="Daniel Kirkwood" userId="03cd511c7eb3f9ad" providerId="LiveId" clId="{004C1227-749A-46A0-B02F-34AA91C98F7D}" dt="2019-03-13T04:16:30.792" v="1424" actId="14100"/>
          <ac:graphicFrameMkLst>
            <pc:docMk/>
            <pc:sldMk cId="1491422525" sldId="266"/>
            <ac:graphicFrameMk id="2" creationId="{1027EA4F-2CF3-40BB-A0A4-F8F7CD0FA456}"/>
          </ac:graphicFrameMkLst>
        </pc:graphicFrameChg>
      </pc:sldChg>
      <pc:sldChg chg="addSp modSp add">
        <pc:chgData name="Daniel Kirkwood" userId="03cd511c7eb3f9ad" providerId="LiveId" clId="{004C1227-749A-46A0-B02F-34AA91C98F7D}" dt="2019-03-13T05:29:38.727" v="3825" actId="20577"/>
        <pc:sldMkLst>
          <pc:docMk/>
          <pc:sldMk cId="2479770142" sldId="267"/>
        </pc:sldMkLst>
        <pc:spChg chg="add mod">
          <ac:chgData name="Daniel Kirkwood" userId="03cd511c7eb3f9ad" providerId="LiveId" clId="{004C1227-749A-46A0-B02F-34AA91C98F7D}" dt="2019-03-13T05:29:38.727" v="3825" actId="20577"/>
          <ac:spMkLst>
            <pc:docMk/>
            <pc:sldMk cId="2479770142" sldId="267"/>
            <ac:spMk id="2" creationId="{7D5BF023-0B02-436D-A2D9-037C691DD37D}"/>
          </ac:spMkLst>
        </pc:spChg>
      </pc:sldChg>
      <pc:sldChg chg="addSp delSp modSp add mod ord setBg delDesignElem">
        <pc:chgData name="Daniel Kirkwood" userId="03cd511c7eb3f9ad" providerId="LiveId" clId="{004C1227-749A-46A0-B02F-34AA91C98F7D}" dt="2019-03-13T03:48:12.968" v="1122"/>
        <pc:sldMkLst>
          <pc:docMk/>
          <pc:sldMk cId="1709425612" sldId="268"/>
        </pc:sldMkLst>
        <pc:spChg chg="add del">
          <ac:chgData name="Daniel Kirkwood" userId="03cd511c7eb3f9ad" providerId="LiveId" clId="{004C1227-749A-46A0-B02F-34AA91C98F7D}" dt="2019-03-13T03:48:12.968" v="1122"/>
          <ac:spMkLst>
            <pc:docMk/>
            <pc:sldMk cId="1709425612" sldId="268"/>
            <ac:spMk id="35" creationId="{71B30B18-D920-4E3E-B931-1F310244C1B8}"/>
          </ac:spMkLst>
        </pc:spChg>
        <pc:spChg chg="add del">
          <ac:chgData name="Daniel Kirkwood" userId="03cd511c7eb3f9ad" providerId="LiveId" clId="{004C1227-749A-46A0-B02F-34AA91C98F7D}" dt="2019-03-13T03:48:12.968" v="1122"/>
          <ac:spMkLst>
            <pc:docMk/>
            <pc:sldMk cId="1709425612" sldId="268"/>
            <ac:spMk id="37" creationId="{C70EF50A-66E6-460A-8AF9-47A10D0D999C}"/>
          </ac:spMkLst>
        </pc:spChg>
        <pc:spChg chg="add del">
          <ac:chgData name="Daniel Kirkwood" userId="03cd511c7eb3f9ad" providerId="LiveId" clId="{004C1227-749A-46A0-B02F-34AA91C98F7D}" dt="2019-03-13T03:48:12.968" v="1122"/>
          <ac:spMkLst>
            <pc:docMk/>
            <pc:sldMk cId="1709425612" sldId="268"/>
            <ac:spMk id="39" creationId="{01520B72-94C4-4ABB-AC64-A3382705BE06}"/>
          </ac:spMkLst>
        </pc:spChg>
        <pc:spChg chg="add del">
          <ac:chgData name="Daniel Kirkwood" userId="03cd511c7eb3f9ad" providerId="LiveId" clId="{004C1227-749A-46A0-B02F-34AA91C98F7D}" dt="2019-03-13T03:48:12.968" v="1122"/>
          <ac:spMkLst>
            <pc:docMk/>
            <pc:sldMk cId="1709425612" sldId="268"/>
            <ac:spMk id="41" creationId="{9A64CBFD-D6E8-4E6A-8F66-1948BED33157}"/>
          </ac:spMkLst>
        </pc:spChg>
        <pc:grpChg chg="add del">
          <ac:chgData name="Daniel Kirkwood" userId="03cd511c7eb3f9ad" providerId="LiveId" clId="{004C1227-749A-46A0-B02F-34AA91C98F7D}" dt="2019-03-13T03:48:12.968" v="1122"/>
          <ac:grpSpMkLst>
            <pc:docMk/>
            <pc:sldMk cId="1709425612" sldId="268"/>
            <ac:grpSpMk id="7" creationId="{259C671B-1B22-4141-A9C0-2E7941FDA7C2}"/>
          </ac:grpSpMkLst>
        </pc:grpChg>
        <pc:grpChg chg="add del">
          <ac:chgData name="Daniel Kirkwood" userId="03cd511c7eb3f9ad" providerId="LiveId" clId="{004C1227-749A-46A0-B02F-34AA91C98F7D}" dt="2019-03-13T03:48:12.968" v="1122"/>
          <ac:grpSpMkLst>
            <pc:docMk/>
            <pc:sldMk cId="1709425612" sldId="268"/>
            <ac:grpSpMk id="21" creationId="{1D56A4CE-A3F4-4CFF-9A65-C029AC17B7CF}"/>
          </ac:grpSpMkLst>
        </pc:grpChg>
        <pc:graphicFrameChg chg="add mod modGraphic">
          <ac:chgData name="Daniel Kirkwood" userId="03cd511c7eb3f9ad" providerId="LiveId" clId="{004C1227-749A-46A0-B02F-34AA91C98F7D}" dt="2019-03-13T03:29:26.773" v="1034" actId="14100"/>
          <ac:graphicFrameMkLst>
            <pc:docMk/>
            <pc:sldMk cId="1709425612" sldId="268"/>
            <ac:graphicFrameMk id="2" creationId="{12923442-BC7A-4F98-9476-252A90ACF598}"/>
          </ac:graphicFrameMkLst>
        </pc:graphicFrameChg>
      </pc:sldChg>
      <pc:sldChg chg="addSp delSp modSp add">
        <pc:chgData name="Daniel Kirkwood" userId="03cd511c7eb3f9ad" providerId="LiveId" clId="{004C1227-749A-46A0-B02F-34AA91C98F7D}" dt="2019-03-13T03:42:30.533" v="1095" actId="122"/>
        <pc:sldMkLst>
          <pc:docMk/>
          <pc:sldMk cId="4039981992" sldId="269"/>
        </pc:sldMkLst>
        <pc:spChg chg="add del">
          <ac:chgData name="Daniel Kirkwood" userId="03cd511c7eb3f9ad" providerId="LiveId" clId="{004C1227-749A-46A0-B02F-34AA91C98F7D}" dt="2019-03-13T03:12:20.071" v="653" actId="478"/>
          <ac:spMkLst>
            <pc:docMk/>
            <pc:sldMk cId="4039981992" sldId="269"/>
            <ac:spMk id="3" creationId="{8321D5A4-3A52-4808-BB00-41664A87FDE9}"/>
          </ac:spMkLst>
        </pc:spChg>
        <pc:spChg chg="add mod">
          <ac:chgData name="Daniel Kirkwood" userId="03cd511c7eb3f9ad" providerId="LiveId" clId="{004C1227-749A-46A0-B02F-34AA91C98F7D}" dt="2019-03-13T03:42:30.533" v="1095" actId="122"/>
          <ac:spMkLst>
            <pc:docMk/>
            <pc:sldMk cId="4039981992" sldId="269"/>
            <ac:spMk id="5" creationId="{95FE4FBE-C339-4F38-8598-240F3B97ABEE}"/>
          </ac:spMkLst>
        </pc:spChg>
        <pc:graphicFrameChg chg="add del mod modGraphic">
          <ac:chgData name="Daniel Kirkwood" userId="03cd511c7eb3f9ad" providerId="LiveId" clId="{004C1227-749A-46A0-B02F-34AA91C98F7D}" dt="2019-03-13T03:12:20.071" v="653" actId="478"/>
          <ac:graphicFrameMkLst>
            <pc:docMk/>
            <pc:sldMk cId="4039981992" sldId="269"/>
            <ac:graphicFrameMk id="2" creationId="{7FE25BAA-7B1C-42D6-9B5D-93AC48EA2842}"/>
          </ac:graphicFrameMkLst>
        </pc:graphicFrameChg>
        <pc:graphicFrameChg chg="add mod modGraphic">
          <ac:chgData name="Daniel Kirkwood" userId="03cd511c7eb3f9ad" providerId="LiveId" clId="{004C1227-749A-46A0-B02F-34AA91C98F7D}" dt="2019-03-13T03:42:07.530" v="1093" actId="14100"/>
          <ac:graphicFrameMkLst>
            <pc:docMk/>
            <pc:sldMk cId="4039981992" sldId="269"/>
            <ac:graphicFrameMk id="4" creationId="{76B567D5-09C9-47B2-B52E-AC8292C71A8F}"/>
          </ac:graphicFrameMkLst>
        </pc:graphicFrameChg>
      </pc:sldChg>
      <pc:sldChg chg="modSp add">
        <pc:chgData name="Daniel Kirkwood" userId="03cd511c7eb3f9ad" providerId="LiveId" clId="{004C1227-749A-46A0-B02F-34AA91C98F7D}" dt="2019-03-13T03:38:41.595" v="1074" actId="1076"/>
        <pc:sldMkLst>
          <pc:docMk/>
          <pc:sldMk cId="1652665669" sldId="270"/>
        </pc:sldMkLst>
        <pc:spChg chg="mod">
          <ac:chgData name="Daniel Kirkwood" userId="03cd511c7eb3f9ad" providerId="LiveId" clId="{004C1227-749A-46A0-B02F-34AA91C98F7D}" dt="2019-03-13T03:38:41.595" v="1074" actId="1076"/>
          <ac:spMkLst>
            <pc:docMk/>
            <pc:sldMk cId="1652665669" sldId="270"/>
            <ac:spMk id="8" creationId="{6811905F-D467-4B5F-806C-F866C2AD3DA9}"/>
          </ac:spMkLst>
        </pc:spChg>
      </pc:sldChg>
      <pc:sldChg chg="addSp delSp modSp add">
        <pc:chgData name="Daniel Kirkwood" userId="03cd511c7eb3f9ad" providerId="LiveId" clId="{004C1227-749A-46A0-B02F-34AA91C98F7D}" dt="2019-03-13T05:50:47.316" v="4784" actId="20577"/>
        <pc:sldMkLst>
          <pc:docMk/>
          <pc:sldMk cId="2703320374" sldId="271"/>
        </pc:sldMkLst>
        <pc:spChg chg="mod">
          <ac:chgData name="Daniel Kirkwood" userId="03cd511c7eb3f9ad" providerId="LiveId" clId="{004C1227-749A-46A0-B02F-34AA91C98F7D}" dt="2019-03-13T05:50:47.316" v="4784" actId="20577"/>
          <ac:spMkLst>
            <pc:docMk/>
            <pc:sldMk cId="2703320374" sldId="271"/>
            <ac:spMk id="2" creationId="{7D5BF023-0B02-436D-A2D9-037C691DD37D}"/>
          </ac:spMkLst>
        </pc:spChg>
        <pc:spChg chg="add del mod">
          <ac:chgData name="Daniel Kirkwood" userId="03cd511c7eb3f9ad" providerId="LiveId" clId="{004C1227-749A-46A0-B02F-34AA91C98F7D}" dt="2019-03-13T03:49:21.340" v="1128"/>
          <ac:spMkLst>
            <pc:docMk/>
            <pc:sldMk cId="2703320374" sldId="271"/>
            <ac:spMk id="3" creationId="{828FBED5-3EEC-4178-BF91-02C491CC66D6}"/>
          </ac:spMkLst>
        </pc:spChg>
        <pc:spChg chg="add del mod">
          <ac:chgData name="Daniel Kirkwood" userId="03cd511c7eb3f9ad" providerId="LiveId" clId="{004C1227-749A-46A0-B02F-34AA91C98F7D}" dt="2019-03-13T03:49:21.340" v="1128"/>
          <ac:spMkLst>
            <pc:docMk/>
            <pc:sldMk cId="2703320374" sldId="271"/>
            <ac:spMk id="4" creationId="{34C0A9F2-9939-4002-AD03-394169362732}"/>
          </ac:spMkLst>
        </pc:spChg>
      </pc:sldChg>
      <pc:sldChg chg="modSp add">
        <pc:chgData name="Daniel Kirkwood" userId="03cd511c7eb3f9ad" providerId="LiveId" clId="{004C1227-749A-46A0-B02F-34AA91C98F7D}" dt="2019-03-13T03:53:23.848" v="1148" actId="20577"/>
        <pc:sldMkLst>
          <pc:docMk/>
          <pc:sldMk cId="3932119210" sldId="272"/>
        </pc:sldMkLst>
        <pc:spChg chg="mod">
          <ac:chgData name="Daniel Kirkwood" userId="03cd511c7eb3f9ad" providerId="LiveId" clId="{004C1227-749A-46A0-B02F-34AA91C98F7D}" dt="2019-03-13T03:53:23.848" v="1148" actId="20577"/>
          <ac:spMkLst>
            <pc:docMk/>
            <pc:sldMk cId="3932119210" sldId="272"/>
            <ac:spMk id="2" creationId="{7D5BF023-0B02-436D-A2D9-037C691DD37D}"/>
          </ac:spMkLst>
        </pc:spChg>
      </pc:sldChg>
      <pc:sldChg chg="modSp add">
        <pc:chgData name="Daniel Kirkwood" userId="03cd511c7eb3f9ad" providerId="LiveId" clId="{004C1227-749A-46A0-B02F-34AA91C98F7D}" dt="2019-03-13T03:53:46.105" v="1160" actId="20577"/>
        <pc:sldMkLst>
          <pc:docMk/>
          <pc:sldMk cId="275474810" sldId="273"/>
        </pc:sldMkLst>
        <pc:spChg chg="mod">
          <ac:chgData name="Daniel Kirkwood" userId="03cd511c7eb3f9ad" providerId="LiveId" clId="{004C1227-749A-46A0-B02F-34AA91C98F7D}" dt="2019-03-13T03:53:46.105" v="1160" actId="20577"/>
          <ac:spMkLst>
            <pc:docMk/>
            <pc:sldMk cId="275474810" sldId="273"/>
            <ac:spMk id="2" creationId="{7D5BF023-0B02-436D-A2D9-037C691DD37D}"/>
          </ac:spMkLst>
        </pc:spChg>
      </pc:sldChg>
      <pc:sldChg chg="add del">
        <pc:chgData name="Daniel Kirkwood" userId="03cd511c7eb3f9ad" providerId="LiveId" clId="{004C1227-749A-46A0-B02F-34AA91C98F7D}" dt="2019-03-13T06:00:23.786" v="4939" actId="2696"/>
        <pc:sldMkLst>
          <pc:docMk/>
          <pc:sldMk cId="1797179211" sldId="274"/>
        </pc:sldMkLst>
      </pc:sldChg>
      <pc:sldChg chg="add del">
        <pc:chgData name="Daniel Kirkwood" userId="03cd511c7eb3f9ad" providerId="LiveId" clId="{004C1227-749A-46A0-B02F-34AA91C98F7D}" dt="2019-03-13T06:00:34.282" v="4940" actId="2696"/>
        <pc:sldMkLst>
          <pc:docMk/>
          <pc:sldMk cId="2583379844" sldId="275"/>
        </pc:sldMkLst>
      </pc:sldChg>
      <pc:sldChg chg="modSp add">
        <pc:chgData name="Daniel Kirkwood" userId="03cd511c7eb3f9ad" providerId="LiveId" clId="{004C1227-749A-46A0-B02F-34AA91C98F7D}" dt="2019-03-13T05:57:46.280" v="4920" actId="1076"/>
        <pc:sldMkLst>
          <pc:docMk/>
          <pc:sldMk cId="298807841" sldId="276"/>
        </pc:sldMkLst>
        <pc:spChg chg="mod">
          <ac:chgData name="Daniel Kirkwood" userId="03cd511c7eb3f9ad" providerId="LiveId" clId="{004C1227-749A-46A0-B02F-34AA91C98F7D}" dt="2019-03-13T05:57:46.280" v="4920" actId="1076"/>
          <ac:spMkLst>
            <pc:docMk/>
            <pc:sldMk cId="298807841" sldId="276"/>
            <ac:spMk id="2" creationId="{7D5BF023-0B02-436D-A2D9-037C691DD37D}"/>
          </ac:spMkLst>
        </pc:spChg>
      </pc:sldChg>
      <pc:sldChg chg="modSp add">
        <pc:chgData name="Daniel Kirkwood" userId="03cd511c7eb3f9ad" providerId="LiveId" clId="{004C1227-749A-46A0-B02F-34AA91C98F7D}" dt="2019-03-13T04:01:33.098" v="1248" actId="14"/>
        <pc:sldMkLst>
          <pc:docMk/>
          <pc:sldMk cId="340481573" sldId="277"/>
        </pc:sldMkLst>
        <pc:spChg chg="mod">
          <ac:chgData name="Daniel Kirkwood" userId="03cd511c7eb3f9ad" providerId="LiveId" clId="{004C1227-749A-46A0-B02F-34AA91C98F7D}" dt="2019-03-13T04:01:33.098" v="1248" actId="14"/>
          <ac:spMkLst>
            <pc:docMk/>
            <pc:sldMk cId="340481573" sldId="277"/>
            <ac:spMk id="2" creationId="{7D5BF023-0B02-436D-A2D9-037C691DD37D}"/>
          </ac:spMkLst>
        </pc:spChg>
      </pc:sldChg>
      <pc:sldChg chg="modSp add">
        <pc:chgData name="Daniel Kirkwood" userId="03cd511c7eb3f9ad" providerId="LiveId" clId="{004C1227-749A-46A0-B02F-34AA91C98F7D}" dt="2019-03-13T03:59:48.880" v="1221"/>
        <pc:sldMkLst>
          <pc:docMk/>
          <pc:sldMk cId="724306356" sldId="278"/>
        </pc:sldMkLst>
        <pc:spChg chg="mod">
          <ac:chgData name="Daniel Kirkwood" userId="03cd511c7eb3f9ad" providerId="LiveId" clId="{004C1227-749A-46A0-B02F-34AA91C98F7D}" dt="2019-03-13T03:59:48.880" v="1221"/>
          <ac:spMkLst>
            <pc:docMk/>
            <pc:sldMk cId="724306356" sldId="278"/>
            <ac:spMk id="2" creationId="{7D5BF023-0B02-436D-A2D9-037C691DD37D}"/>
          </ac:spMkLst>
        </pc:spChg>
      </pc:sldChg>
      <pc:sldChg chg="modSp add">
        <pc:chgData name="Daniel Kirkwood" userId="03cd511c7eb3f9ad" providerId="LiveId" clId="{004C1227-749A-46A0-B02F-34AA91C98F7D}" dt="2019-03-13T04:07:51.258" v="1318" actId="15"/>
        <pc:sldMkLst>
          <pc:docMk/>
          <pc:sldMk cId="504242814" sldId="279"/>
        </pc:sldMkLst>
        <pc:spChg chg="mod">
          <ac:chgData name="Daniel Kirkwood" userId="03cd511c7eb3f9ad" providerId="LiveId" clId="{004C1227-749A-46A0-B02F-34AA91C98F7D}" dt="2019-03-13T04:07:51.258" v="1318" actId="15"/>
          <ac:spMkLst>
            <pc:docMk/>
            <pc:sldMk cId="504242814" sldId="279"/>
            <ac:spMk id="2" creationId="{7D5BF023-0B02-436D-A2D9-037C691DD37D}"/>
          </ac:spMkLst>
        </pc:spChg>
      </pc:sldChg>
      <pc:sldChg chg="add">
        <pc:chgData name="Daniel Kirkwood" userId="03cd511c7eb3f9ad" providerId="LiveId" clId="{004C1227-749A-46A0-B02F-34AA91C98F7D}" dt="2019-03-13T04:38:52.803" v="1667"/>
        <pc:sldMkLst>
          <pc:docMk/>
          <pc:sldMk cId="1532675011" sldId="280"/>
        </pc:sldMkLst>
      </pc:sldChg>
      <pc:sldChg chg="modSp add">
        <pc:chgData name="Daniel Kirkwood" userId="03cd511c7eb3f9ad" providerId="LiveId" clId="{004C1227-749A-46A0-B02F-34AA91C98F7D}" dt="2019-03-13T05:31:03.070" v="3926" actId="20577"/>
        <pc:sldMkLst>
          <pc:docMk/>
          <pc:sldMk cId="2523320978" sldId="281"/>
        </pc:sldMkLst>
        <pc:spChg chg="mod">
          <ac:chgData name="Daniel Kirkwood" userId="03cd511c7eb3f9ad" providerId="LiveId" clId="{004C1227-749A-46A0-B02F-34AA91C98F7D}" dt="2019-03-13T05:31:03.070" v="3926" actId="20577"/>
          <ac:spMkLst>
            <pc:docMk/>
            <pc:sldMk cId="2523320978" sldId="281"/>
            <ac:spMk id="2" creationId="{7D5BF023-0B02-436D-A2D9-037C691DD37D}"/>
          </ac:spMkLst>
        </pc:spChg>
      </pc:sldChg>
      <pc:sldChg chg="modSp add">
        <pc:chgData name="Daniel Kirkwood" userId="03cd511c7eb3f9ad" providerId="LiveId" clId="{004C1227-749A-46A0-B02F-34AA91C98F7D}" dt="2019-03-13T05:28:24.014" v="3824" actId="20577"/>
        <pc:sldMkLst>
          <pc:docMk/>
          <pc:sldMk cId="2433068340" sldId="282"/>
        </pc:sldMkLst>
        <pc:spChg chg="mod">
          <ac:chgData name="Daniel Kirkwood" userId="03cd511c7eb3f9ad" providerId="LiveId" clId="{004C1227-749A-46A0-B02F-34AA91C98F7D}" dt="2019-03-13T05:28:24.014" v="3824" actId="20577"/>
          <ac:spMkLst>
            <pc:docMk/>
            <pc:sldMk cId="2433068340" sldId="282"/>
            <ac:spMk id="2" creationId="{2308D62E-B806-4B99-BF57-50A62FDEF433}"/>
          </ac:spMkLst>
        </pc:spChg>
      </pc:sldChg>
      <pc:sldChg chg="modSp add">
        <pc:chgData name="Daniel Kirkwood" userId="03cd511c7eb3f9ad" providerId="LiveId" clId="{004C1227-749A-46A0-B02F-34AA91C98F7D}" dt="2019-03-13T05:35:37.788" v="3977" actId="255"/>
        <pc:sldMkLst>
          <pc:docMk/>
          <pc:sldMk cId="1783207462" sldId="283"/>
        </pc:sldMkLst>
        <pc:spChg chg="mod">
          <ac:chgData name="Daniel Kirkwood" userId="03cd511c7eb3f9ad" providerId="LiveId" clId="{004C1227-749A-46A0-B02F-34AA91C98F7D}" dt="2019-03-13T05:35:37.788" v="3977" actId="255"/>
          <ac:spMkLst>
            <pc:docMk/>
            <pc:sldMk cId="1783207462" sldId="283"/>
            <ac:spMk id="8" creationId="{6811905F-D467-4B5F-806C-F866C2AD3DA9}"/>
          </ac:spMkLst>
        </pc:spChg>
      </pc:sldChg>
      <pc:sldChg chg="modSp add">
        <pc:chgData name="Daniel Kirkwood" userId="03cd511c7eb3f9ad" providerId="LiveId" clId="{004C1227-749A-46A0-B02F-34AA91C98F7D}" dt="2019-03-13T05:42:08.273" v="4614" actId="20577"/>
        <pc:sldMkLst>
          <pc:docMk/>
          <pc:sldMk cId="2347683538" sldId="284"/>
        </pc:sldMkLst>
        <pc:spChg chg="mod">
          <ac:chgData name="Daniel Kirkwood" userId="03cd511c7eb3f9ad" providerId="LiveId" clId="{004C1227-749A-46A0-B02F-34AA91C98F7D}" dt="2019-03-13T05:36:32.636" v="3995" actId="20577"/>
          <ac:spMkLst>
            <pc:docMk/>
            <pc:sldMk cId="2347683538" sldId="284"/>
            <ac:spMk id="2" creationId="{7999578C-FC11-406B-BAC2-A0069BBEAE81}"/>
          </ac:spMkLst>
        </pc:spChg>
        <pc:spChg chg="mod">
          <ac:chgData name="Daniel Kirkwood" userId="03cd511c7eb3f9ad" providerId="LiveId" clId="{004C1227-749A-46A0-B02F-34AA91C98F7D}" dt="2019-03-13T05:42:08.273" v="4614" actId="20577"/>
          <ac:spMkLst>
            <pc:docMk/>
            <pc:sldMk cId="2347683538" sldId="284"/>
            <ac:spMk id="3" creationId="{902D5387-52C3-471A-9E13-FF62D5C389FB}"/>
          </ac:spMkLst>
        </pc:spChg>
      </pc:sldChg>
      <pc:sldChg chg="modSp add ord">
        <pc:chgData name="Daniel Kirkwood" userId="03cd511c7eb3f9ad" providerId="LiveId" clId="{004C1227-749A-46A0-B02F-34AA91C98F7D}" dt="2019-03-13T05:47:27.733" v="4763" actId="20577"/>
        <pc:sldMkLst>
          <pc:docMk/>
          <pc:sldMk cId="232800254" sldId="285"/>
        </pc:sldMkLst>
        <pc:spChg chg="mod">
          <ac:chgData name="Daniel Kirkwood" userId="03cd511c7eb3f9ad" providerId="LiveId" clId="{004C1227-749A-46A0-B02F-34AA91C98F7D}" dt="2019-03-13T05:44:08.525" v="4644" actId="20577"/>
          <ac:spMkLst>
            <pc:docMk/>
            <pc:sldMk cId="232800254" sldId="285"/>
            <ac:spMk id="2" creationId="{615AB4BD-B7B6-4CEC-AFAD-6BC9C5166004}"/>
          </ac:spMkLst>
        </pc:spChg>
        <pc:spChg chg="mod">
          <ac:chgData name="Daniel Kirkwood" userId="03cd511c7eb3f9ad" providerId="LiveId" clId="{004C1227-749A-46A0-B02F-34AA91C98F7D}" dt="2019-03-13T05:47:27.733" v="4763" actId="20577"/>
          <ac:spMkLst>
            <pc:docMk/>
            <pc:sldMk cId="232800254" sldId="285"/>
            <ac:spMk id="3" creationId="{A5AA4476-B013-4730-B416-14594159A1C6}"/>
          </ac:spMkLst>
        </pc:spChg>
      </pc:sldChg>
      <pc:sldChg chg="modSp add">
        <pc:chgData name="Daniel Kirkwood" userId="03cd511c7eb3f9ad" providerId="LiveId" clId="{004C1227-749A-46A0-B02F-34AA91C98F7D}" dt="2019-03-13T05:45:49.230" v="4673" actId="255"/>
        <pc:sldMkLst>
          <pc:docMk/>
          <pc:sldMk cId="3862929053" sldId="286"/>
        </pc:sldMkLst>
        <pc:spChg chg="mod">
          <ac:chgData name="Daniel Kirkwood" userId="03cd511c7eb3f9ad" providerId="LiveId" clId="{004C1227-749A-46A0-B02F-34AA91C98F7D}" dt="2019-03-13T05:45:21.576" v="4666"/>
          <ac:spMkLst>
            <pc:docMk/>
            <pc:sldMk cId="3862929053" sldId="286"/>
            <ac:spMk id="2" creationId="{7266E2CF-D669-43FC-9B1D-9CBD7752CE8F}"/>
          </ac:spMkLst>
        </pc:spChg>
        <pc:spChg chg="mod">
          <ac:chgData name="Daniel Kirkwood" userId="03cd511c7eb3f9ad" providerId="LiveId" clId="{004C1227-749A-46A0-B02F-34AA91C98F7D}" dt="2019-03-13T05:45:49.230" v="4673" actId="255"/>
          <ac:spMkLst>
            <pc:docMk/>
            <pc:sldMk cId="3862929053" sldId="286"/>
            <ac:spMk id="3" creationId="{B438587C-BE63-40AD-AB4D-11551A60D47D}"/>
          </ac:spMkLst>
        </pc:spChg>
      </pc:sldChg>
      <pc:sldChg chg="modSp add">
        <pc:chgData name="Daniel Kirkwood" userId="03cd511c7eb3f9ad" providerId="LiveId" clId="{004C1227-749A-46A0-B02F-34AA91C98F7D}" dt="2019-03-13T05:49:12.234" v="4772" actId="255"/>
        <pc:sldMkLst>
          <pc:docMk/>
          <pc:sldMk cId="1841324959" sldId="287"/>
        </pc:sldMkLst>
        <pc:spChg chg="mod">
          <ac:chgData name="Daniel Kirkwood" userId="03cd511c7eb3f9ad" providerId="LiveId" clId="{004C1227-749A-46A0-B02F-34AA91C98F7D}" dt="2019-03-13T05:49:12.234" v="4772" actId="255"/>
          <ac:spMkLst>
            <pc:docMk/>
            <pc:sldMk cId="1841324959" sldId="287"/>
            <ac:spMk id="3" creationId="{F10BA1AF-57A8-4DAE-887A-F04F29CD619E}"/>
          </ac:spMkLst>
        </pc:spChg>
      </pc:sldChg>
      <pc:sldChg chg="modSp add">
        <pc:chgData name="Daniel Kirkwood" userId="03cd511c7eb3f9ad" providerId="LiveId" clId="{004C1227-749A-46A0-B02F-34AA91C98F7D}" dt="2019-03-13T05:50:39.215" v="4783" actId="20577"/>
        <pc:sldMkLst>
          <pc:docMk/>
          <pc:sldMk cId="3882064620" sldId="288"/>
        </pc:sldMkLst>
        <pc:spChg chg="mod">
          <ac:chgData name="Daniel Kirkwood" userId="03cd511c7eb3f9ad" providerId="LiveId" clId="{004C1227-749A-46A0-B02F-34AA91C98F7D}" dt="2019-03-13T05:50:39.215" v="4783" actId="20577"/>
          <ac:spMkLst>
            <pc:docMk/>
            <pc:sldMk cId="3882064620" sldId="288"/>
            <ac:spMk id="2" creationId="{7D5BF023-0B02-436D-A2D9-037C691DD37D}"/>
          </ac:spMkLst>
        </pc:spChg>
      </pc:sldChg>
      <pc:sldChg chg="modSp add">
        <pc:chgData name="Daniel Kirkwood" userId="03cd511c7eb3f9ad" providerId="LiveId" clId="{004C1227-749A-46A0-B02F-34AA91C98F7D}" dt="2019-03-13T06:00:13.506" v="4938" actId="255"/>
        <pc:sldMkLst>
          <pc:docMk/>
          <pc:sldMk cId="1233009567" sldId="289"/>
        </pc:sldMkLst>
        <pc:spChg chg="mod">
          <ac:chgData name="Daniel Kirkwood" userId="03cd511c7eb3f9ad" providerId="LiveId" clId="{004C1227-749A-46A0-B02F-34AA91C98F7D}" dt="2019-03-13T06:00:13.506" v="4938" actId="255"/>
          <ac:spMkLst>
            <pc:docMk/>
            <pc:sldMk cId="1233009567" sldId="289"/>
            <ac:spMk id="3" creationId="{8AC34DE1-6EF7-4551-8253-9FD2B85A570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3/10/2019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dallasseniorinterclub.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www.dallasseniorinterclub.com/"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hyperlink" Target="http://www.dallasseniorinterclub.com/"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hyperlink" Target="http://www.dallasseniorinterclub.com.t/"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mailto:dsi@dallasSeniorInterclub.com"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dallasseniorinterclub.com/" TargetMode="External"/><Relationship Id="rId2" Type="http://schemas.openxmlformats.org/officeDocument/2006/relationships/hyperlink" Target="http://www.dallasseniorinterclub.com/captainsroster/"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mailto:dsi@DallasSeniorInterclub.com"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www.dallasseniorinterclub.com/"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dallasseniorinterclub.com/playdates/"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EEA04-EF12-4720-8DEF-EE5107854D42}"/>
              </a:ext>
            </a:extLst>
          </p:cNvPr>
          <p:cNvSpPr>
            <a:spLocks noGrp="1"/>
          </p:cNvSpPr>
          <p:nvPr>
            <p:ph type="ctrTitle"/>
          </p:nvPr>
        </p:nvSpPr>
        <p:spPr>
          <a:xfrm>
            <a:off x="2654527" y="592494"/>
            <a:ext cx="8915399" cy="2262781"/>
          </a:xfrm>
        </p:spPr>
        <p:txBody>
          <a:bodyPr>
            <a:normAutofit fontScale="90000"/>
          </a:bodyPr>
          <a:lstStyle/>
          <a:p>
            <a:pPr algn="ctr"/>
            <a:r>
              <a:rPr lang="en-US" dirty="0"/>
              <a:t>Dallas Senior Interclub (“DSI”)</a:t>
            </a:r>
            <a:br>
              <a:rPr lang="en-US" dirty="0"/>
            </a:br>
            <a:r>
              <a:rPr lang="en-US" dirty="0"/>
              <a:t>2019</a:t>
            </a:r>
          </a:p>
        </p:txBody>
      </p:sp>
      <p:sp>
        <p:nvSpPr>
          <p:cNvPr id="3" name="Subtitle 2">
            <a:extLst>
              <a:ext uri="{FF2B5EF4-FFF2-40B4-BE49-F238E27FC236}">
                <a16:creationId xmlns:a16="http://schemas.microsoft.com/office/drawing/2014/main" id="{077CEC68-6DE0-4FD6-8C77-B7ACE4AC9BF1}"/>
              </a:ext>
            </a:extLst>
          </p:cNvPr>
          <p:cNvSpPr>
            <a:spLocks noGrp="1"/>
          </p:cNvSpPr>
          <p:nvPr>
            <p:ph type="subTitle" idx="1"/>
          </p:nvPr>
        </p:nvSpPr>
        <p:spPr>
          <a:xfrm>
            <a:off x="2589213" y="3707934"/>
            <a:ext cx="8915399" cy="2860646"/>
          </a:xfrm>
        </p:spPr>
        <p:txBody>
          <a:bodyPr>
            <a:normAutofit/>
          </a:bodyPr>
          <a:lstStyle/>
          <a:p>
            <a:pPr algn="ctr"/>
            <a:r>
              <a:rPr lang="en-US" b="1" dirty="0"/>
              <a:t>Website – </a:t>
            </a:r>
            <a:r>
              <a:rPr lang="en-US" b="1" u="sng" dirty="0">
                <a:hlinkClick r:id="rId2"/>
              </a:rPr>
              <a:t>www.DallasSeniorInterclub.com</a:t>
            </a:r>
            <a:endParaRPr lang="en-US" dirty="0"/>
          </a:p>
          <a:p>
            <a:pPr algn="ctr"/>
            <a:r>
              <a:rPr lang="en-US" b="1" dirty="0"/>
              <a:t> </a:t>
            </a:r>
            <a:endParaRPr lang="en-US" dirty="0"/>
          </a:p>
          <a:p>
            <a:pPr algn="ctr"/>
            <a:r>
              <a:rPr lang="en-US" b="1" dirty="0"/>
              <a:t> </a:t>
            </a:r>
            <a:endParaRPr lang="en-US" dirty="0"/>
          </a:p>
          <a:p>
            <a:pPr algn="ctr"/>
            <a:r>
              <a:rPr lang="en-US" b="1" dirty="0"/>
              <a:t>Season Kick-Off Captain’s Meeting</a:t>
            </a:r>
            <a:endParaRPr lang="en-US" dirty="0"/>
          </a:p>
          <a:p>
            <a:pPr algn="ctr"/>
            <a:r>
              <a:rPr lang="en-US" b="1" dirty="0"/>
              <a:t>Brookhaven Country Club</a:t>
            </a:r>
            <a:endParaRPr lang="en-US" dirty="0"/>
          </a:p>
          <a:p>
            <a:pPr algn="ctr"/>
            <a:r>
              <a:rPr lang="en-US" dirty="0"/>
              <a:t>Wednesday, March 13, 2019</a:t>
            </a:r>
          </a:p>
        </p:txBody>
      </p:sp>
    </p:spTree>
    <p:extLst>
      <p:ext uri="{BB962C8B-B14F-4D97-AF65-F5344CB8AC3E}">
        <p14:creationId xmlns:p14="http://schemas.microsoft.com/office/powerpoint/2010/main" val="3515299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11905F-D467-4B5F-806C-F866C2AD3DA9}"/>
              </a:ext>
            </a:extLst>
          </p:cNvPr>
          <p:cNvSpPr txBox="1"/>
          <p:nvPr/>
        </p:nvSpPr>
        <p:spPr>
          <a:xfrm>
            <a:off x="3233256" y="179664"/>
            <a:ext cx="8864600" cy="7294305"/>
          </a:xfrm>
          <a:prstGeom prst="rect">
            <a:avLst/>
          </a:prstGeom>
          <a:noFill/>
        </p:spPr>
        <p:txBody>
          <a:bodyPr wrap="square" rtlCol="0">
            <a:spAutoFit/>
          </a:bodyPr>
          <a:lstStyle/>
          <a:p>
            <a:r>
              <a:rPr lang="en-US" dirty="0"/>
              <a:t>how to create 2 divisions? By points?</a:t>
            </a:r>
          </a:p>
          <a:p>
            <a:r>
              <a:rPr lang="en-US" dirty="0"/>
              <a:t>(2018 results)		points   scores          new div?</a:t>
            </a:r>
          </a:p>
          <a:p>
            <a:r>
              <a:rPr lang="en-US" dirty="0"/>
              <a:t>	</a:t>
            </a:r>
            <a:r>
              <a:rPr lang="en-US" dirty="0" err="1"/>
              <a:t>brookhaven</a:t>
            </a:r>
            <a:r>
              <a:rPr lang="en-US" dirty="0"/>
              <a:t> 	    	30	139			1</a:t>
            </a:r>
          </a:p>
          <a:p>
            <a:r>
              <a:rPr lang="en-US" dirty="0"/>
              <a:t>	</a:t>
            </a:r>
            <a:r>
              <a:rPr lang="en-US" dirty="0" err="1"/>
              <a:t>thorntree</a:t>
            </a:r>
            <a:r>
              <a:rPr lang="en-US" dirty="0"/>
              <a:t> 			27	121 			2</a:t>
            </a:r>
          </a:p>
          <a:p>
            <a:r>
              <a:rPr lang="en-US" dirty="0"/>
              <a:t>	</a:t>
            </a:r>
            <a:r>
              <a:rPr lang="en-US" dirty="0" err="1"/>
              <a:t>timarron</a:t>
            </a:r>
            <a:r>
              <a:rPr lang="en-US" dirty="0"/>
              <a:t> 			27 	134 			1</a:t>
            </a:r>
          </a:p>
          <a:p>
            <a:r>
              <a:rPr lang="en-US" dirty="0"/>
              <a:t>	hackberry 			26 	141 			1</a:t>
            </a:r>
          </a:p>
          <a:p>
            <a:r>
              <a:rPr lang="en-US" dirty="0"/>
              <a:t>	trophy club 			25 	  69 			2</a:t>
            </a:r>
          </a:p>
          <a:p>
            <a:br>
              <a:rPr lang="en-US" dirty="0"/>
            </a:br>
            <a:r>
              <a:rPr lang="en-US" dirty="0"/>
              <a:t>	</a:t>
            </a:r>
            <a:r>
              <a:rPr lang="en-US" dirty="0" err="1"/>
              <a:t>prestonwood</a:t>
            </a:r>
            <a:r>
              <a:rPr lang="en-US" dirty="0"/>
              <a:t> 		29 	130 			1</a:t>
            </a:r>
          </a:p>
          <a:p>
            <a:r>
              <a:rPr lang="en-US" dirty="0"/>
              <a:t>	canyon creek 		28 	122 			1</a:t>
            </a:r>
          </a:p>
          <a:p>
            <a:r>
              <a:rPr lang="en-US" dirty="0"/>
              <a:t>	</a:t>
            </a:r>
            <a:r>
              <a:rPr lang="en-US" dirty="0" err="1"/>
              <a:t>eldorado</a:t>
            </a:r>
            <a:r>
              <a:rPr lang="en-US" dirty="0"/>
              <a:t> 			28 	101 			2</a:t>
            </a:r>
          </a:p>
          <a:p>
            <a:r>
              <a:rPr lang="en-US" dirty="0"/>
              <a:t>	lantana 			27  	  81 			2</a:t>
            </a:r>
          </a:p>
          <a:p>
            <a:r>
              <a:rPr lang="en-US" dirty="0"/>
              <a:t>	</a:t>
            </a:r>
            <a:r>
              <a:rPr lang="en-US" dirty="0" err="1"/>
              <a:t>oakmont</a:t>
            </a:r>
            <a:r>
              <a:rPr lang="en-US" dirty="0"/>
              <a:t> 			23     73 			2</a:t>
            </a:r>
          </a:p>
          <a:p>
            <a:br>
              <a:rPr lang="en-US" dirty="0"/>
            </a:br>
            <a:br>
              <a:rPr lang="en-US" dirty="0"/>
            </a:br>
            <a:r>
              <a:rPr lang="en-US" dirty="0"/>
              <a:t>possibly:</a:t>
            </a:r>
          </a:p>
          <a:p>
            <a:r>
              <a:rPr lang="en-US" dirty="0"/>
              <a:t>	 	Division 1							Division 2</a:t>
            </a:r>
          </a:p>
          <a:p>
            <a:endParaRPr lang="en-US" dirty="0"/>
          </a:p>
          <a:p>
            <a:r>
              <a:rPr lang="en-US" dirty="0"/>
              <a:t>	hackberry 			26 	141			</a:t>
            </a:r>
            <a:r>
              <a:rPr lang="en-US" dirty="0" err="1"/>
              <a:t>thorntree</a:t>
            </a:r>
            <a:r>
              <a:rPr lang="en-US" dirty="0"/>
              <a:t> 		27 	121</a:t>
            </a:r>
          </a:p>
          <a:p>
            <a:r>
              <a:rPr lang="en-US" dirty="0"/>
              <a:t>	</a:t>
            </a:r>
            <a:r>
              <a:rPr lang="en-US" dirty="0" err="1"/>
              <a:t>brookhaven</a:t>
            </a:r>
            <a:r>
              <a:rPr lang="en-US" dirty="0"/>
              <a:t> 		30 	139			</a:t>
            </a:r>
            <a:r>
              <a:rPr lang="en-US" dirty="0" err="1"/>
              <a:t>eldorado</a:t>
            </a:r>
            <a:r>
              <a:rPr lang="en-US" dirty="0"/>
              <a:t> 		28 	101</a:t>
            </a:r>
          </a:p>
          <a:p>
            <a:r>
              <a:rPr lang="en-US" dirty="0"/>
              <a:t>	</a:t>
            </a:r>
            <a:r>
              <a:rPr lang="en-US" dirty="0" err="1"/>
              <a:t>timarron</a:t>
            </a:r>
            <a:r>
              <a:rPr lang="en-US" dirty="0"/>
              <a:t> 			27 	134			lantana 		27  	  81</a:t>
            </a:r>
          </a:p>
          <a:p>
            <a:r>
              <a:rPr lang="en-US" dirty="0"/>
              <a:t>	</a:t>
            </a:r>
            <a:r>
              <a:rPr lang="en-US" dirty="0" err="1"/>
              <a:t>prestonwood</a:t>
            </a:r>
            <a:r>
              <a:rPr lang="en-US" dirty="0"/>
              <a:t> 		29 	130			</a:t>
            </a:r>
            <a:r>
              <a:rPr lang="en-US" dirty="0" err="1"/>
              <a:t>oakmont</a:t>
            </a:r>
            <a:r>
              <a:rPr lang="en-US" dirty="0"/>
              <a:t> 		23  	  73</a:t>
            </a:r>
          </a:p>
          <a:p>
            <a:r>
              <a:rPr lang="en-US" dirty="0"/>
              <a:t>	canyon creek 		28 	122			trophy club 		25 	  69</a:t>
            </a:r>
          </a:p>
          <a:p>
            <a:br>
              <a:rPr lang="en-US" dirty="0"/>
            </a:br>
            <a:br>
              <a:rPr lang="en-US" dirty="0"/>
            </a:br>
            <a:endParaRPr lang="en-US" dirty="0"/>
          </a:p>
        </p:txBody>
      </p:sp>
    </p:spTree>
    <p:extLst>
      <p:ext uri="{BB962C8B-B14F-4D97-AF65-F5344CB8AC3E}">
        <p14:creationId xmlns:p14="http://schemas.microsoft.com/office/powerpoint/2010/main" val="996897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11905F-D467-4B5F-806C-F866C2AD3DA9}"/>
              </a:ext>
            </a:extLst>
          </p:cNvPr>
          <p:cNvSpPr txBox="1"/>
          <p:nvPr/>
        </p:nvSpPr>
        <p:spPr>
          <a:xfrm>
            <a:off x="3258424" y="229998"/>
            <a:ext cx="8864600" cy="7294305"/>
          </a:xfrm>
          <a:prstGeom prst="rect">
            <a:avLst/>
          </a:prstGeom>
          <a:noFill/>
        </p:spPr>
        <p:txBody>
          <a:bodyPr wrap="square" rtlCol="0">
            <a:spAutoFit/>
          </a:bodyPr>
          <a:lstStyle/>
          <a:p>
            <a:r>
              <a:rPr lang="en-US" dirty="0"/>
              <a:t>how to create 2 divisions? By money?</a:t>
            </a:r>
          </a:p>
          <a:p>
            <a:r>
              <a:rPr lang="en-US" dirty="0"/>
              <a:t>(2018 results)			money         new div?</a:t>
            </a:r>
          </a:p>
          <a:p>
            <a:r>
              <a:rPr lang="en-US" dirty="0"/>
              <a:t>	</a:t>
            </a:r>
          </a:p>
          <a:p>
            <a:r>
              <a:rPr lang="en-US" dirty="0"/>
              <a:t>	Brookhaven 	    	$4,200			1</a:t>
            </a:r>
          </a:p>
          <a:p>
            <a:r>
              <a:rPr lang="en-US" dirty="0"/>
              <a:t>	Thorntree 			$2,550 			2</a:t>
            </a:r>
          </a:p>
          <a:p>
            <a:r>
              <a:rPr lang="en-US" dirty="0"/>
              <a:t>	Timarron 			$2,550 			2</a:t>
            </a:r>
          </a:p>
          <a:p>
            <a:r>
              <a:rPr lang="en-US" dirty="0"/>
              <a:t>	Hackberry 			$3,850 			1</a:t>
            </a:r>
          </a:p>
          <a:p>
            <a:r>
              <a:rPr lang="en-US" dirty="0"/>
              <a:t>	Trophy Club 		$4,100 			1</a:t>
            </a:r>
          </a:p>
          <a:p>
            <a:br>
              <a:rPr lang="en-US" dirty="0"/>
            </a:br>
            <a:r>
              <a:rPr lang="en-US" dirty="0"/>
              <a:t>	Prestonwood 		$3,500 			1</a:t>
            </a:r>
          </a:p>
          <a:p>
            <a:r>
              <a:rPr lang="en-US" dirty="0"/>
              <a:t>	Canyon Creek 		$3,200 			1</a:t>
            </a:r>
          </a:p>
          <a:p>
            <a:r>
              <a:rPr lang="en-US" dirty="0"/>
              <a:t>	Eldorado 			$2,050 			2</a:t>
            </a:r>
          </a:p>
          <a:p>
            <a:r>
              <a:rPr lang="en-US" dirty="0"/>
              <a:t>	Lantana 			$2,250 			2</a:t>
            </a:r>
          </a:p>
          <a:p>
            <a:r>
              <a:rPr lang="en-US" dirty="0"/>
              <a:t>	Oakmont 			$1,750 			2</a:t>
            </a:r>
            <a:br>
              <a:rPr lang="en-US" dirty="0"/>
            </a:br>
            <a:br>
              <a:rPr lang="en-US" dirty="0"/>
            </a:br>
            <a:r>
              <a:rPr lang="en-US" dirty="0"/>
              <a:t>possibly:</a:t>
            </a:r>
          </a:p>
          <a:p>
            <a:r>
              <a:rPr lang="en-US" dirty="0"/>
              <a:t>	 	Division 1							Division 2</a:t>
            </a:r>
          </a:p>
          <a:p>
            <a:endParaRPr lang="en-US" dirty="0"/>
          </a:p>
          <a:p>
            <a:r>
              <a:rPr lang="en-US" dirty="0"/>
              <a:t>	Brookhaven 	    	$4,200			Timarron 			$2,550</a:t>
            </a:r>
          </a:p>
          <a:p>
            <a:r>
              <a:rPr lang="en-US" dirty="0"/>
              <a:t>	Trophy Club 		$4,100			Thorntree 			$2,550</a:t>
            </a:r>
          </a:p>
          <a:p>
            <a:r>
              <a:rPr lang="en-US" dirty="0"/>
              <a:t>	Hackberry 			$3,850			Lantana 			$2,250</a:t>
            </a:r>
          </a:p>
          <a:p>
            <a:r>
              <a:rPr lang="en-US" dirty="0"/>
              <a:t>	Prestonwood 		$3,500			Eldorado 			$2,050</a:t>
            </a:r>
          </a:p>
          <a:p>
            <a:r>
              <a:rPr lang="en-US" dirty="0"/>
              <a:t>	Canyon Creek 		$3,200			Oakmont 			$1,750</a:t>
            </a:r>
          </a:p>
          <a:p>
            <a:br>
              <a:rPr lang="en-US" dirty="0"/>
            </a:br>
            <a:br>
              <a:rPr lang="en-US" dirty="0"/>
            </a:br>
            <a:endParaRPr lang="en-US" dirty="0"/>
          </a:p>
        </p:txBody>
      </p:sp>
    </p:spTree>
    <p:extLst>
      <p:ext uri="{BB962C8B-B14F-4D97-AF65-F5344CB8AC3E}">
        <p14:creationId xmlns:p14="http://schemas.microsoft.com/office/powerpoint/2010/main" val="1652665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11905F-D467-4B5F-806C-F866C2AD3DA9}"/>
              </a:ext>
            </a:extLst>
          </p:cNvPr>
          <p:cNvSpPr txBox="1"/>
          <p:nvPr/>
        </p:nvSpPr>
        <p:spPr>
          <a:xfrm>
            <a:off x="3258424" y="229998"/>
            <a:ext cx="8864600" cy="1631216"/>
          </a:xfrm>
          <a:prstGeom prst="rect">
            <a:avLst/>
          </a:prstGeom>
          <a:noFill/>
        </p:spPr>
        <p:txBody>
          <a:bodyPr wrap="square" rtlCol="0">
            <a:spAutoFit/>
          </a:bodyPr>
          <a:lstStyle/>
          <a:p>
            <a:r>
              <a:rPr lang="en-US" dirty="0"/>
              <a:t>how to create 2 divisions? By lottery?</a:t>
            </a:r>
          </a:p>
          <a:p>
            <a:endParaRPr lang="en-US" dirty="0"/>
          </a:p>
          <a:p>
            <a:endParaRPr lang="en-US" dirty="0"/>
          </a:p>
          <a:p>
            <a:r>
              <a:rPr lang="en-US" sz="2800" b="1" dirty="0"/>
              <a:t>Should we have a drawing? Right now?</a:t>
            </a:r>
            <a:br>
              <a:rPr lang="en-US" dirty="0"/>
            </a:br>
            <a:endParaRPr lang="en-US" dirty="0"/>
          </a:p>
        </p:txBody>
      </p:sp>
    </p:spTree>
    <p:extLst>
      <p:ext uri="{BB962C8B-B14F-4D97-AF65-F5344CB8AC3E}">
        <p14:creationId xmlns:p14="http://schemas.microsoft.com/office/powerpoint/2010/main" val="1783207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9578C-FC11-406B-BAC2-A0069BBEAE81}"/>
              </a:ext>
            </a:extLst>
          </p:cNvPr>
          <p:cNvSpPr>
            <a:spLocks noGrp="1"/>
          </p:cNvSpPr>
          <p:nvPr>
            <p:ph type="title"/>
          </p:nvPr>
        </p:nvSpPr>
        <p:spPr/>
        <p:txBody>
          <a:bodyPr/>
          <a:lstStyle/>
          <a:p>
            <a:r>
              <a:rPr lang="en-US" dirty="0"/>
              <a:t>Slopes and Quotas</a:t>
            </a:r>
          </a:p>
        </p:txBody>
      </p:sp>
      <p:sp>
        <p:nvSpPr>
          <p:cNvPr id="3" name="Content Placeholder 2">
            <a:extLst>
              <a:ext uri="{FF2B5EF4-FFF2-40B4-BE49-F238E27FC236}">
                <a16:creationId xmlns:a16="http://schemas.microsoft.com/office/drawing/2014/main" id="{902D5387-52C3-471A-9E13-FF62D5C389FB}"/>
              </a:ext>
            </a:extLst>
          </p:cNvPr>
          <p:cNvSpPr>
            <a:spLocks noGrp="1"/>
          </p:cNvSpPr>
          <p:nvPr>
            <p:ph idx="1"/>
          </p:nvPr>
        </p:nvSpPr>
        <p:spPr/>
        <p:txBody>
          <a:bodyPr/>
          <a:lstStyle/>
          <a:p>
            <a:r>
              <a:rPr lang="en-US" dirty="0"/>
              <a:t>Should we adjust slope per host club OR use an average of all slopes.</a:t>
            </a:r>
          </a:p>
          <a:p>
            <a:endParaRPr lang="en-US" dirty="0"/>
          </a:p>
          <a:p>
            <a:r>
              <a:rPr lang="en-US" dirty="0"/>
              <a:t>If you use an average slope and your quota is 20 and you hit exactly 20 in every event, your quota would always be 20.</a:t>
            </a:r>
          </a:p>
          <a:p>
            <a:pPr lvl="1"/>
            <a:r>
              <a:rPr lang="en-US" dirty="0"/>
              <a:t>Your first quota would be created by using your GHIN index against a course handicap created by using the average slope.</a:t>
            </a:r>
          </a:p>
          <a:p>
            <a:r>
              <a:rPr lang="en-US" dirty="0"/>
              <a:t>If we adjust per course, your quota will be adjusted to a course handicap for every course.</a:t>
            </a:r>
          </a:p>
          <a:p>
            <a:r>
              <a:rPr lang="en-US" dirty="0"/>
              <a:t>In the past, an average was used as trying to keep track of the changes would be difficult. The website has the ability to auto-calculate this.</a:t>
            </a:r>
          </a:p>
          <a:p>
            <a:pPr marL="0" indent="0">
              <a:buNone/>
            </a:pPr>
            <a:endParaRPr lang="en-US" dirty="0"/>
          </a:p>
        </p:txBody>
      </p:sp>
    </p:spTree>
    <p:extLst>
      <p:ext uri="{BB962C8B-B14F-4D97-AF65-F5344CB8AC3E}">
        <p14:creationId xmlns:p14="http://schemas.microsoft.com/office/powerpoint/2010/main" val="2347683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6B567D5-09C9-47B2-B52E-AC8292C71A8F}"/>
              </a:ext>
            </a:extLst>
          </p:cNvPr>
          <p:cNvGraphicFramePr>
            <a:graphicFrameLocks noGrp="1"/>
          </p:cNvGraphicFramePr>
          <p:nvPr>
            <p:extLst>
              <p:ext uri="{D42A27DB-BD31-4B8C-83A1-F6EECF244321}">
                <p14:modId xmlns:p14="http://schemas.microsoft.com/office/powerpoint/2010/main" val="4219929739"/>
              </p:ext>
            </p:extLst>
          </p:nvPr>
        </p:nvGraphicFramePr>
        <p:xfrm>
          <a:off x="176169" y="649480"/>
          <a:ext cx="11770850" cy="5930782"/>
        </p:xfrm>
        <a:graphic>
          <a:graphicData uri="http://schemas.openxmlformats.org/drawingml/2006/table">
            <a:tbl>
              <a:tblPr firstRow="1" firstCol="1" lastRow="1" lastCol="1" bandRow="1" bandCol="1">
                <a:tableStyleId>{5C22544A-7EE6-4342-B048-85BDC9FD1C3A}</a:tableStyleId>
              </a:tblPr>
              <a:tblGrid>
                <a:gridCol w="2640748">
                  <a:extLst>
                    <a:ext uri="{9D8B030D-6E8A-4147-A177-3AD203B41FA5}">
                      <a16:colId xmlns:a16="http://schemas.microsoft.com/office/drawing/2014/main" val="3306455508"/>
                    </a:ext>
                  </a:extLst>
                </a:gridCol>
                <a:gridCol w="3427615">
                  <a:extLst>
                    <a:ext uri="{9D8B030D-6E8A-4147-A177-3AD203B41FA5}">
                      <a16:colId xmlns:a16="http://schemas.microsoft.com/office/drawing/2014/main" val="522067237"/>
                    </a:ext>
                  </a:extLst>
                </a:gridCol>
                <a:gridCol w="1933487">
                  <a:extLst>
                    <a:ext uri="{9D8B030D-6E8A-4147-A177-3AD203B41FA5}">
                      <a16:colId xmlns:a16="http://schemas.microsoft.com/office/drawing/2014/main" val="4214981349"/>
                    </a:ext>
                  </a:extLst>
                </a:gridCol>
                <a:gridCol w="1933487">
                  <a:extLst>
                    <a:ext uri="{9D8B030D-6E8A-4147-A177-3AD203B41FA5}">
                      <a16:colId xmlns:a16="http://schemas.microsoft.com/office/drawing/2014/main" val="3709100300"/>
                    </a:ext>
                  </a:extLst>
                </a:gridCol>
                <a:gridCol w="1835513">
                  <a:extLst>
                    <a:ext uri="{9D8B030D-6E8A-4147-A177-3AD203B41FA5}">
                      <a16:colId xmlns:a16="http://schemas.microsoft.com/office/drawing/2014/main" val="3756803803"/>
                    </a:ext>
                  </a:extLst>
                </a:gridCol>
              </a:tblGrid>
              <a:tr h="787201">
                <a:tc>
                  <a:txBody>
                    <a:bodyPr/>
                    <a:lstStyle/>
                    <a:p>
                      <a:pPr marL="528955" marR="0">
                        <a:lnSpc>
                          <a:spcPct val="107000"/>
                        </a:lnSpc>
                        <a:spcBef>
                          <a:spcPts val="600"/>
                        </a:spcBef>
                        <a:spcAft>
                          <a:spcPts val="0"/>
                        </a:spcAft>
                      </a:pPr>
                      <a:r>
                        <a:rPr lang="en-US" sz="1000">
                          <a:effectLst/>
                        </a:rPr>
                        <a:t>Club</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63245" marR="0">
                        <a:lnSpc>
                          <a:spcPct val="107000"/>
                        </a:lnSpc>
                        <a:spcBef>
                          <a:spcPts val="600"/>
                        </a:spcBef>
                        <a:spcAft>
                          <a:spcPts val="0"/>
                        </a:spcAft>
                      </a:pPr>
                      <a:r>
                        <a:rPr lang="en-US" sz="1000">
                          <a:effectLst/>
                        </a:rPr>
                        <a:t>Course</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189865" marR="0">
                        <a:lnSpc>
                          <a:spcPct val="107000"/>
                        </a:lnSpc>
                        <a:spcBef>
                          <a:spcPts val="600"/>
                        </a:spcBef>
                        <a:spcAft>
                          <a:spcPts val="0"/>
                        </a:spcAft>
                      </a:pPr>
                      <a:r>
                        <a:rPr lang="en-US" sz="1000">
                          <a:effectLst/>
                        </a:rPr>
                        <a:t>Length</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184150" marR="0">
                        <a:lnSpc>
                          <a:spcPts val="1115"/>
                        </a:lnSpc>
                        <a:spcBef>
                          <a:spcPts val="0"/>
                        </a:spcBef>
                        <a:spcAft>
                          <a:spcPts val="0"/>
                        </a:spcAft>
                      </a:pPr>
                      <a:r>
                        <a:rPr lang="en-US" sz="1000">
                          <a:effectLst/>
                        </a:rPr>
                        <a:t>Course</a:t>
                      </a:r>
                      <a:endParaRPr lang="en-US" sz="1100">
                        <a:effectLst/>
                      </a:endParaRPr>
                    </a:p>
                    <a:p>
                      <a:pPr marL="205105" marR="0">
                        <a:lnSpc>
                          <a:spcPts val="1080"/>
                        </a:lnSpc>
                        <a:spcBef>
                          <a:spcPts val="135"/>
                        </a:spcBef>
                        <a:spcAft>
                          <a:spcPts val="0"/>
                        </a:spcAft>
                      </a:pPr>
                      <a:r>
                        <a:rPr lang="en-US" sz="1000">
                          <a:effectLst/>
                        </a:rPr>
                        <a:t>Rating</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209550" marR="0">
                        <a:lnSpc>
                          <a:spcPts val="1115"/>
                        </a:lnSpc>
                        <a:spcBef>
                          <a:spcPts val="0"/>
                        </a:spcBef>
                        <a:spcAft>
                          <a:spcPts val="0"/>
                        </a:spcAft>
                      </a:pPr>
                      <a:r>
                        <a:rPr lang="en-US" sz="1000">
                          <a:effectLst/>
                        </a:rPr>
                        <a:t>Slope</a:t>
                      </a:r>
                      <a:endParaRPr lang="en-US" sz="1100">
                        <a:effectLst/>
                      </a:endParaRPr>
                    </a:p>
                    <a:p>
                      <a:pPr marL="183515" marR="0">
                        <a:lnSpc>
                          <a:spcPts val="1080"/>
                        </a:lnSpc>
                        <a:spcBef>
                          <a:spcPts val="135"/>
                        </a:spcBef>
                        <a:spcAft>
                          <a:spcPts val="0"/>
                        </a:spcAft>
                      </a:pPr>
                      <a:r>
                        <a:rPr lang="en-US" sz="1000">
                          <a:effectLst/>
                        </a:rPr>
                        <a:t>Rating</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1095471375"/>
                  </a:ext>
                </a:extLst>
              </a:tr>
              <a:tr h="391165">
                <a:tc>
                  <a:txBody>
                    <a:bodyPr/>
                    <a:lstStyle/>
                    <a:p>
                      <a:pPr marL="127000" marR="0">
                        <a:lnSpc>
                          <a:spcPts val="1105"/>
                        </a:lnSpc>
                        <a:spcBef>
                          <a:spcPts val="0"/>
                        </a:spcBef>
                        <a:spcAft>
                          <a:spcPts val="0"/>
                        </a:spcAft>
                      </a:pPr>
                      <a:r>
                        <a:rPr lang="en-US" sz="1000">
                          <a:effectLst/>
                        </a:rPr>
                        <a:t>Brookhaven</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163830" marR="0">
                        <a:lnSpc>
                          <a:spcPts val="1105"/>
                        </a:lnSpc>
                        <a:spcBef>
                          <a:spcPts val="0"/>
                        </a:spcBef>
                        <a:spcAft>
                          <a:spcPts val="0"/>
                        </a:spcAft>
                      </a:pPr>
                      <a:r>
                        <a:rPr lang="en-US" sz="1000">
                          <a:effectLst/>
                        </a:rPr>
                        <a:t>Masters (Bronze)</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ts val="1105"/>
                        </a:lnSpc>
                        <a:spcBef>
                          <a:spcPts val="0"/>
                        </a:spcBef>
                        <a:spcAft>
                          <a:spcPts val="0"/>
                        </a:spcAft>
                      </a:pPr>
                      <a:r>
                        <a:rPr lang="en-US" sz="1000">
                          <a:effectLst/>
                        </a:rPr>
                        <a:t>6158</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ts val="1105"/>
                        </a:lnSpc>
                        <a:spcBef>
                          <a:spcPts val="0"/>
                        </a:spcBef>
                        <a:spcAft>
                          <a:spcPts val="0"/>
                        </a:spcAft>
                      </a:pPr>
                      <a:r>
                        <a:rPr lang="en-US" sz="1000">
                          <a:effectLst/>
                        </a:rPr>
                        <a:t>70.5</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ts val="1105"/>
                        </a:lnSpc>
                        <a:spcBef>
                          <a:spcPts val="0"/>
                        </a:spcBef>
                        <a:spcAft>
                          <a:spcPts val="0"/>
                        </a:spcAft>
                      </a:pPr>
                      <a:r>
                        <a:rPr lang="en-US" sz="1000">
                          <a:effectLst/>
                        </a:rPr>
                        <a:t>121</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3557149297"/>
                  </a:ext>
                </a:extLst>
              </a:tr>
              <a:tr h="400904">
                <a:tc>
                  <a:txBody>
                    <a:bodyPr/>
                    <a:lstStyle/>
                    <a:p>
                      <a:pPr marL="51435" marR="0">
                        <a:lnSpc>
                          <a:spcPct val="107000"/>
                        </a:lnSpc>
                        <a:spcBef>
                          <a:spcPts val="0"/>
                        </a:spcBef>
                        <a:spcAft>
                          <a:spcPts val="0"/>
                        </a:spcAft>
                      </a:pPr>
                      <a:r>
                        <a:rPr lang="en-US" sz="900">
                          <a:effectLst/>
                        </a:rPr>
                        <a:t> </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163830" marR="0">
                        <a:lnSpc>
                          <a:spcPct val="107000"/>
                        </a:lnSpc>
                        <a:spcBef>
                          <a:spcPts val="270"/>
                        </a:spcBef>
                        <a:spcAft>
                          <a:spcPts val="0"/>
                        </a:spcAft>
                      </a:pPr>
                      <a:r>
                        <a:rPr lang="en-US" sz="1000" dirty="0">
                          <a:effectLst/>
                        </a:rPr>
                        <a:t>Champ (Silver)</a:t>
                      </a:r>
                      <a:endParaRPr lang="en-US" sz="1100" dirty="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ct val="107000"/>
                        </a:lnSpc>
                        <a:spcBef>
                          <a:spcPts val="270"/>
                        </a:spcBef>
                        <a:spcAft>
                          <a:spcPts val="0"/>
                        </a:spcAft>
                      </a:pPr>
                      <a:r>
                        <a:rPr lang="en-US" sz="1000">
                          <a:effectLst/>
                        </a:rPr>
                        <a:t>6154</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ct val="107000"/>
                        </a:lnSpc>
                        <a:spcBef>
                          <a:spcPts val="270"/>
                        </a:spcBef>
                        <a:spcAft>
                          <a:spcPts val="0"/>
                        </a:spcAft>
                      </a:pPr>
                      <a:r>
                        <a:rPr lang="en-US" sz="1000">
                          <a:effectLst/>
                        </a:rPr>
                        <a:t>70.7</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ct val="107000"/>
                        </a:lnSpc>
                        <a:spcBef>
                          <a:spcPts val="270"/>
                        </a:spcBef>
                        <a:spcAft>
                          <a:spcPts val="0"/>
                        </a:spcAft>
                      </a:pPr>
                      <a:r>
                        <a:rPr lang="en-US" sz="1000">
                          <a:effectLst/>
                        </a:rPr>
                        <a:t>123</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319588136"/>
                  </a:ext>
                </a:extLst>
              </a:tr>
              <a:tr h="400904">
                <a:tc>
                  <a:txBody>
                    <a:bodyPr/>
                    <a:lstStyle/>
                    <a:p>
                      <a:pPr marL="127000" marR="0">
                        <a:lnSpc>
                          <a:spcPct val="107000"/>
                        </a:lnSpc>
                        <a:spcBef>
                          <a:spcPts val="270"/>
                        </a:spcBef>
                        <a:spcAft>
                          <a:spcPts val="0"/>
                        </a:spcAft>
                      </a:pPr>
                      <a:r>
                        <a:rPr lang="en-US" sz="1000">
                          <a:effectLst/>
                        </a:rPr>
                        <a:t>Canyon Creek</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0">
                        <a:lnSpc>
                          <a:spcPct val="107000"/>
                        </a:lnSpc>
                        <a:spcBef>
                          <a:spcPts val="0"/>
                        </a:spcBef>
                        <a:spcAft>
                          <a:spcPts val="0"/>
                        </a:spcAft>
                      </a:pPr>
                      <a:r>
                        <a:rPr lang="en-US" sz="900">
                          <a:effectLst/>
                        </a:rPr>
                        <a:t> </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ct val="107000"/>
                        </a:lnSpc>
                        <a:spcBef>
                          <a:spcPts val="270"/>
                        </a:spcBef>
                        <a:spcAft>
                          <a:spcPts val="0"/>
                        </a:spcAft>
                      </a:pPr>
                      <a:r>
                        <a:rPr lang="en-US" sz="1000">
                          <a:effectLst/>
                        </a:rPr>
                        <a:t>6163</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ct val="107000"/>
                        </a:lnSpc>
                        <a:spcBef>
                          <a:spcPts val="270"/>
                        </a:spcBef>
                        <a:spcAft>
                          <a:spcPts val="0"/>
                        </a:spcAft>
                      </a:pPr>
                      <a:r>
                        <a:rPr lang="en-US" sz="1000">
                          <a:effectLst/>
                        </a:rPr>
                        <a:t>70.5</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ct val="107000"/>
                        </a:lnSpc>
                        <a:spcBef>
                          <a:spcPts val="270"/>
                        </a:spcBef>
                        <a:spcAft>
                          <a:spcPts val="0"/>
                        </a:spcAft>
                      </a:pPr>
                      <a:r>
                        <a:rPr lang="en-US" sz="1000" dirty="0">
                          <a:effectLst/>
                        </a:rPr>
                        <a:t>130</a:t>
                      </a:r>
                      <a:endParaRPr lang="en-US" sz="1100" dirty="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134256427"/>
                  </a:ext>
                </a:extLst>
              </a:tr>
              <a:tr h="400904">
                <a:tc>
                  <a:txBody>
                    <a:bodyPr/>
                    <a:lstStyle/>
                    <a:p>
                      <a:pPr marL="127000" marR="0">
                        <a:lnSpc>
                          <a:spcPct val="107000"/>
                        </a:lnSpc>
                        <a:spcBef>
                          <a:spcPts val="270"/>
                        </a:spcBef>
                        <a:spcAft>
                          <a:spcPts val="0"/>
                        </a:spcAft>
                      </a:pPr>
                      <a:r>
                        <a:rPr lang="en-US" sz="1000">
                          <a:effectLst/>
                        </a:rPr>
                        <a:t>Lantana</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0">
                        <a:lnSpc>
                          <a:spcPct val="107000"/>
                        </a:lnSpc>
                        <a:spcBef>
                          <a:spcPts val="0"/>
                        </a:spcBef>
                        <a:spcAft>
                          <a:spcPts val="0"/>
                        </a:spcAft>
                      </a:pPr>
                      <a:r>
                        <a:rPr lang="en-US" sz="900">
                          <a:effectLst/>
                        </a:rPr>
                        <a:t> </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ct val="107000"/>
                        </a:lnSpc>
                        <a:spcBef>
                          <a:spcPts val="270"/>
                        </a:spcBef>
                        <a:spcAft>
                          <a:spcPts val="0"/>
                        </a:spcAft>
                      </a:pPr>
                      <a:r>
                        <a:rPr lang="en-US" sz="1000">
                          <a:effectLst/>
                        </a:rPr>
                        <a:t>6250</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ct val="107000"/>
                        </a:lnSpc>
                        <a:spcBef>
                          <a:spcPts val="270"/>
                        </a:spcBef>
                        <a:spcAft>
                          <a:spcPts val="0"/>
                        </a:spcAft>
                      </a:pPr>
                      <a:r>
                        <a:rPr lang="en-US" sz="1000">
                          <a:effectLst/>
                        </a:rPr>
                        <a:t>69.9</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ct val="107000"/>
                        </a:lnSpc>
                        <a:spcBef>
                          <a:spcPts val="270"/>
                        </a:spcBef>
                        <a:spcAft>
                          <a:spcPts val="0"/>
                        </a:spcAft>
                      </a:pPr>
                      <a:r>
                        <a:rPr lang="en-US" sz="1000">
                          <a:effectLst/>
                        </a:rPr>
                        <a:t>123</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3586533880"/>
                  </a:ext>
                </a:extLst>
              </a:tr>
              <a:tr h="400904">
                <a:tc>
                  <a:txBody>
                    <a:bodyPr/>
                    <a:lstStyle/>
                    <a:p>
                      <a:pPr marL="127000" marR="0">
                        <a:lnSpc>
                          <a:spcPct val="107000"/>
                        </a:lnSpc>
                        <a:spcBef>
                          <a:spcPts val="270"/>
                        </a:spcBef>
                        <a:spcAft>
                          <a:spcPts val="0"/>
                        </a:spcAft>
                      </a:pPr>
                      <a:r>
                        <a:rPr lang="en-US" sz="1000">
                          <a:effectLst/>
                        </a:rPr>
                        <a:t>Oakmont</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0">
                        <a:lnSpc>
                          <a:spcPct val="107000"/>
                        </a:lnSpc>
                        <a:spcBef>
                          <a:spcPts val="0"/>
                        </a:spcBef>
                        <a:spcAft>
                          <a:spcPts val="0"/>
                        </a:spcAft>
                      </a:pPr>
                      <a:r>
                        <a:rPr lang="en-US" sz="900">
                          <a:effectLst/>
                        </a:rPr>
                        <a:t> </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ct val="107000"/>
                        </a:lnSpc>
                        <a:spcBef>
                          <a:spcPts val="270"/>
                        </a:spcBef>
                        <a:spcAft>
                          <a:spcPts val="0"/>
                        </a:spcAft>
                      </a:pPr>
                      <a:r>
                        <a:rPr lang="en-US" sz="1000">
                          <a:effectLst/>
                        </a:rPr>
                        <a:t>6100</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ct val="107000"/>
                        </a:lnSpc>
                        <a:spcBef>
                          <a:spcPts val="270"/>
                        </a:spcBef>
                        <a:spcAft>
                          <a:spcPts val="0"/>
                        </a:spcAft>
                      </a:pPr>
                      <a:r>
                        <a:rPr lang="en-US" sz="1000">
                          <a:effectLst/>
                        </a:rPr>
                        <a:t>70.0</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ct val="107000"/>
                        </a:lnSpc>
                        <a:spcBef>
                          <a:spcPts val="270"/>
                        </a:spcBef>
                        <a:spcAft>
                          <a:spcPts val="0"/>
                        </a:spcAft>
                      </a:pPr>
                      <a:r>
                        <a:rPr lang="en-US" sz="1000">
                          <a:effectLst/>
                        </a:rPr>
                        <a:t>128</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258976070"/>
                  </a:ext>
                </a:extLst>
              </a:tr>
              <a:tr h="400904">
                <a:tc>
                  <a:txBody>
                    <a:bodyPr/>
                    <a:lstStyle/>
                    <a:p>
                      <a:pPr marL="127000" marR="0">
                        <a:lnSpc>
                          <a:spcPct val="107000"/>
                        </a:lnSpc>
                        <a:spcBef>
                          <a:spcPts val="270"/>
                        </a:spcBef>
                        <a:spcAft>
                          <a:spcPts val="0"/>
                        </a:spcAft>
                      </a:pPr>
                      <a:r>
                        <a:rPr lang="en-US" sz="1000" dirty="0">
                          <a:effectLst/>
                        </a:rPr>
                        <a:t>Prestonwood</a:t>
                      </a:r>
                      <a:endParaRPr lang="en-US" sz="1100" dirty="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163830" marR="0">
                        <a:lnSpc>
                          <a:spcPct val="107000"/>
                        </a:lnSpc>
                        <a:spcBef>
                          <a:spcPts val="270"/>
                        </a:spcBef>
                        <a:spcAft>
                          <a:spcPts val="0"/>
                        </a:spcAft>
                      </a:pPr>
                      <a:r>
                        <a:rPr lang="en-US" sz="1000">
                          <a:effectLst/>
                        </a:rPr>
                        <a:t>Creek</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ct val="107000"/>
                        </a:lnSpc>
                        <a:spcBef>
                          <a:spcPts val="270"/>
                        </a:spcBef>
                        <a:spcAft>
                          <a:spcPts val="0"/>
                        </a:spcAft>
                      </a:pPr>
                      <a:r>
                        <a:rPr lang="en-US" sz="1000">
                          <a:effectLst/>
                        </a:rPr>
                        <a:t>6300</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ct val="107000"/>
                        </a:lnSpc>
                        <a:spcBef>
                          <a:spcPts val="270"/>
                        </a:spcBef>
                        <a:spcAft>
                          <a:spcPts val="0"/>
                        </a:spcAft>
                      </a:pPr>
                      <a:r>
                        <a:rPr lang="en-US" sz="1000">
                          <a:effectLst/>
                        </a:rPr>
                        <a:t>71.2</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ct val="107000"/>
                        </a:lnSpc>
                        <a:spcBef>
                          <a:spcPts val="270"/>
                        </a:spcBef>
                        <a:spcAft>
                          <a:spcPts val="0"/>
                        </a:spcAft>
                      </a:pPr>
                      <a:r>
                        <a:rPr lang="en-US" sz="1000">
                          <a:effectLst/>
                        </a:rPr>
                        <a:t>136</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1849458195"/>
                  </a:ext>
                </a:extLst>
              </a:tr>
              <a:tr h="400904">
                <a:tc>
                  <a:txBody>
                    <a:bodyPr/>
                    <a:lstStyle/>
                    <a:p>
                      <a:pPr marL="127000" marR="0">
                        <a:lnSpc>
                          <a:spcPct val="107000"/>
                        </a:lnSpc>
                        <a:spcBef>
                          <a:spcPts val="270"/>
                        </a:spcBef>
                        <a:spcAft>
                          <a:spcPts val="0"/>
                        </a:spcAft>
                      </a:pPr>
                      <a:r>
                        <a:rPr lang="en-US" sz="1000">
                          <a:effectLst/>
                        </a:rPr>
                        <a:t>Timarron</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0">
                        <a:lnSpc>
                          <a:spcPct val="107000"/>
                        </a:lnSpc>
                        <a:spcBef>
                          <a:spcPts val="0"/>
                        </a:spcBef>
                        <a:spcAft>
                          <a:spcPts val="0"/>
                        </a:spcAft>
                      </a:pPr>
                      <a:r>
                        <a:rPr lang="en-US" sz="900">
                          <a:effectLst/>
                        </a:rPr>
                        <a:t> </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ct val="107000"/>
                        </a:lnSpc>
                        <a:spcBef>
                          <a:spcPts val="270"/>
                        </a:spcBef>
                        <a:spcAft>
                          <a:spcPts val="0"/>
                        </a:spcAft>
                      </a:pPr>
                      <a:r>
                        <a:rPr lang="en-US" sz="1000">
                          <a:effectLst/>
                        </a:rPr>
                        <a:t>6525</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ct val="107000"/>
                        </a:lnSpc>
                        <a:spcBef>
                          <a:spcPts val="270"/>
                        </a:spcBef>
                        <a:spcAft>
                          <a:spcPts val="0"/>
                        </a:spcAft>
                      </a:pPr>
                      <a:r>
                        <a:rPr lang="en-US" sz="1000">
                          <a:effectLst/>
                        </a:rPr>
                        <a:t>71.3</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ct val="107000"/>
                        </a:lnSpc>
                        <a:spcBef>
                          <a:spcPts val="270"/>
                        </a:spcBef>
                        <a:spcAft>
                          <a:spcPts val="0"/>
                        </a:spcAft>
                      </a:pPr>
                      <a:r>
                        <a:rPr lang="en-US" sz="1000">
                          <a:effectLst/>
                        </a:rPr>
                        <a:t>133</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560611945"/>
                  </a:ext>
                </a:extLst>
              </a:tr>
              <a:tr h="400904">
                <a:tc>
                  <a:txBody>
                    <a:bodyPr/>
                    <a:lstStyle/>
                    <a:p>
                      <a:pPr marL="127000" marR="0">
                        <a:lnSpc>
                          <a:spcPct val="107000"/>
                        </a:lnSpc>
                        <a:spcBef>
                          <a:spcPts val="270"/>
                        </a:spcBef>
                        <a:spcAft>
                          <a:spcPts val="0"/>
                        </a:spcAft>
                      </a:pPr>
                      <a:r>
                        <a:rPr lang="en-US" sz="1000">
                          <a:effectLst/>
                        </a:rPr>
                        <a:t>Thorntree</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0">
                        <a:lnSpc>
                          <a:spcPct val="107000"/>
                        </a:lnSpc>
                        <a:spcBef>
                          <a:spcPts val="0"/>
                        </a:spcBef>
                        <a:spcAft>
                          <a:spcPts val="0"/>
                        </a:spcAft>
                      </a:pPr>
                      <a:r>
                        <a:rPr lang="en-US" sz="900">
                          <a:effectLst/>
                        </a:rPr>
                        <a:t> </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ct val="107000"/>
                        </a:lnSpc>
                        <a:spcBef>
                          <a:spcPts val="270"/>
                        </a:spcBef>
                        <a:spcAft>
                          <a:spcPts val="0"/>
                        </a:spcAft>
                      </a:pPr>
                      <a:r>
                        <a:rPr lang="en-US" sz="1000">
                          <a:effectLst/>
                        </a:rPr>
                        <a:t>6454</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ct val="107000"/>
                        </a:lnSpc>
                        <a:spcBef>
                          <a:spcPts val="270"/>
                        </a:spcBef>
                        <a:spcAft>
                          <a:spcPts val="0"/>
                        </a:spcAft>
                      </a:pPr>
                      <a:r>
                        <a:rPr lang="en-US" sz="1000">
                          <a:effectLst/>
                        </a:rPr>
                        <a:t>71.3</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ct val="107000"/>
                        </a:lnSpc>
                        <a:spcBef>
                          <a:spcPts val="270"/>
                        </a:spcBef>
                        <a:spcAft>
                          <a:spcPts val="0"/>
                        </a:spcAft>
                      </a:pPr>
                      <a:r>
                        <a:rPr lang="en-US" sz="1000">
                          <a:effectLst/>
                        </a:rPr>
                        <a:t>137</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107491094"/>
                  </a:ext>
                </a:extLst>
              </a:tr>
              <a:tr h="400904">
                <a:tc>
                  <a:txBody>
                    <a:bodyPr/>
                    <a:lstStyle/>
                    <a:p>
                      <a:pPr marL="127000" marR="0">
                        <a:lnSpc>
                          <a:spcPct val="107000"/>
                        </a:lnSpc>
                        <a:spcBef>
                          <a:spcPts val="270"/>
                        </a:spcBef>
                        <a:spcAft>
                          <a:spcPts val="0"/>
                        </a:spcAft>
                      </a:pPr>
                      <a:r>
                        <a:rPr lang="en-US" sz="1000">
                          <a:effectLst/>
                        </a:rPr>
                        <a:t>Trophy Club</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163830" marR="0">
                        <a:lnSpc>
                          <a:spcPct val="107000"/>
                        </a:lnSpc>
                        <a:spcBef>
                          <a:spcPts val="270"/>
                        </a:spcBef>
                        <a:spcAft>
                          <a:spcPts val="0"/>
                        </a:spcAft>
                      </a:pPr>
                      <a:r>
                        <a:rPr lang="en-US" sz="1000">
                          <a:effectLst/>
                        </a:rPr>
                        <a:t>Hogan (White)</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ct val="107000"/>
                        </a:lnSpc>
                        <a:spcBef>
                          <a:spcPts val="270"/>
                        </a:spcBef>
                        <a:spcAft>
                          <a:spcPts val="0"/>
                        </a:spcAft>
                      </a:pPr>
                      <a:r>
                        <a:rPr lang="en-US" sz="1000">
                          <a:effectLst/>
                        </a:rPr>
                        <a:t>6316</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ct val="107000"/>
                        </a:lnSpc>
                        <a:spcBef>
                          <a:spcPts val="270"/>
                        </a:spcBef>
                        <a:spcAft>
                          <a:spcPts val="0"/>
                        </a:spcAft>
                      </a:pPr>
                      <a:r>
                        <a:rPr lang="en-US" sz="1000">
                          <a:effectLst/>
                        </a:rPr>
                        <a:t>71.9</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ct val="107000"/>
                        </a:lnSpc>
                        <a:spcBef>
                          <a:spcPts val="270"/>
                        </a:spcBef>
                        <a:spcAft>
                          <a:spcPts val="0"/>
                        </a:spcAft>
                      </a:pPr>
                      <a:r>
                        <a:rPr lang="en-US" sz="1000">
                          <a:effectLst/>
                        </a:rPr>
                        <a:t>133</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2312077767"/>
                  </a:ext>
                </a:extLst>
              </a:tr>
              <a:tr h="400904">
                <a:tc>
                  <a:txBody>
                    <a:bodyPr/>
                    <a:lstStyle/>
                    <a:p>
                      <a:pPr marL="51435" marR="0">
                        <a:lnSpc>
                          <a:spcPct val="107000"/>
                        </a:lnSpc>
                        <a:spcBef>
                          <a:spcPts val="0"/>
                        </a:spcBef>
                        <a:spcAft>
                          <a:spcPts val="0"/>
                        </a:spcAft>
                      </a:pPr>
                      <a:r>
                        <a:rPr lang="en-US" sz="900">
                          <a:effectLst/>
                        </a:rPr>
                        <a:t> </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163830" marR="0">
                        <a:lnSpc>
                          <a:spcPct val="107000"/>
                        </a:lnSpc>
                        <a:spcBef>
                          <a:spcPts val="270"/>
                        </a:spcBef>
                        <a:spcAft>
                          <a:spcPts val="0"/>
                        </a:spcAft>
                      </a:pPr>
                      <a:r>
                        <a:rPr lang="en-US" sz="1000">
                          <a:effectLst/>
                        </a:rPr>
                        <a:t>Whitworth (White)</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ct val="107000"/>
                        </a:lnSpc>
                        <a:spcBef>
                          <a:spcPts val="270"/>
                        </a:spcBef>
                        <a:spcAft>
                          <a:spcPts val="0"/>
                        </a:spcAft>
                      </a:pPr>
                      <a:r>
                        <a:rPr lang="en-US" sz="1000">
                          <a:effectLst/>
                        </a:rPr>
                        <a:t>6203</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ct val="107000"/>
                        </a:lnSpc>
                        <a:spcBef>
                          <a:spcPts val="270"/>
                        </a:spcBef>
                        <a:spcAft>
                          <a:spcPts val="0"/>
                        </a:spcAft>
                      </a:pPr>
                      <a:r>
                        <a:rPr lang="en-US" sz="1000">
                          <a:effectLst/>
                        </a:rPr>
                        <a:t>71.7</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ct val="107000"/>
                        </a:lnSpc>
                        <a:spcBef>
                          <a:spcPts val="270"/>
                        </a:spcBef>
                        <a:spcAft>
                          <a:spcPts val="0"/>
                        </a:spcAft>
                      </a:pPr>
                      <a:r>
                        <a:rPr lang="en-US" sz="1000">
                          <a:effectLst/>
                        </a:rPr>
                        <a:t>130</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1786793298"/>
                  </a:ext>
                </a:extLst>
              </a:tr>
              <a:tr h="397657">
                <a:tc>
                  <a:txBody>
                    <a:bodyPr/>
                    <a:lstStyle/>
                    <a:p>
                      <a:pPr marL="127000" marR="0">
                        <a:lnSpc>
                          <a:spcPts val="1100"/>
                        </a:lnSpc>
                        <a:spcBef>
                          <a:spcPts val="270"/>
                        </a:spcBef>
                        <a:spcAft>
                          <a:spcPts val="0"/>
                        </a:spcAft>
                      </a:pPr>
                      <a:r>
                        <a:rPr lang="en-US" sz="1000">
                          <a:effectLst/>
                        </a:rPr>
                        <a:t>Eldorado</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163830" marR="0">
                        <a:lnSpc>
                          <a:spcPts val="1100"/>
                        </a:lnSpc>
                        <a:spcBef>
                          <a:spcPts val="270"/>
                        </a:spcBef>
                        <a:spcAft>
                          <a:spcPts val="0"/>
                        </a:spcAft>
                      </a:pPr>
                      <a:r>
                        <a:rPr lang="en-US" sz="1000">
                          <a:effectLst/>
                        </a:rPr>
                        <a:t>Men's Regular</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ts val="1100"/>
                        </a:lnSpc>
                        <a:spcBef>
                          <a:spcPts val="270"/>
                        </a:spcBef>
                        <a:spcAft>
                          <a:spcPts val="0"/>
                        </a:spcAft>
                      </a:pPr>
                      <a:r>
                        <a:rPr lang="en-US" sz="1000">
                          <a:effectLst/>
                        </a:rPr>
                        <a:t>6180</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ts val="1100"/>
                        </a:lnSpc>
                        <a:spcBef>
                          <a:spcPts val="270"/>
                        </a:spcBef>
                        <a:spcAft>
                          <a:spcPts val="0"/>
                        </a:spcAft>
                      </a:pPr>
                      <a:r>
                        <a:rPr lang="en-US" sz="1000">
                          <a:effectLst/>
                        </a:rPr>
                        <a:t>73.3</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ts val="1100"/>
                        </a:lnSpc>
                        <a:spcBef>
                          <a:spcPts val="270"/>
                        </a:spcBef>
                        <a:spcAft>
                          <a:spcPts val="0"/>
                        </a:spcAft>
                      </a:pPr>
                      <a:r>
                        <a:rPr lang="en-US" sz="1000">
                          <a:effectLst/>
                        </a:rPr>
                        <a:t>133</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1000093529"/>
                  </a:ext>
                </a:extLst>
              </a:tr>
              <a:tr h="396034">
                <a:tc>
                  <a:txBody>
                    <a:bodyPr/>
                    <a:lstStyle/>
                    <a:p>
                      <a:pPr marL="127000" marR="0">
                        <a:lnSpc>
                          <a:spcPct val="107000"/>
                        </a:lnSpc>
                        <a:spcBef>
                          <a:spcPts val="15"/>
                        </a:spcBef>
                        <a:spcAft>
                          <a:spcPts val="0"/>
                        </a:spcAft>
                      </a:pPr>
                      <a:r>
                        <a:rPr lang="en-US" sz="1000">
                          <a:effectLst/>
                        </a:rPr>
                        <a:t>Hackberry</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0">
                        <a:lnSpc>
                          <a:spcPct val="107000"/>
                        </a:lnSpc>
                        <a:spcBef>
                          <a:spcPts val="0"/>
                        </a:spcBef>
                        <a:spcAft>
                          <a:spcPts val="0"/>
                        </a:spcAft>
                      </a:pPr>
                      <a:r>
                        <a:rPr lang="en-US" sz="800">
                          <a:effectLst/>
                        </a:rPr>
                        <a:t> </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2860">
                        <a:lnSpc>
                          <a:spcPct val="107000"/>
                        </a:lnSpc>
                        <a:spcBef>
                          <a:spcPts val="15"/>
                        </a:spcBef>
                        <a:spcAft>
                          <a:spcPts val="0"/>
                        </a:spcAft>
                      </a:pPr>
                      <a:r>
                        <a:rPr lang="en-US" sz="1000">
                          <a:effectLst/>
                        </a:rPr>
                        <a:t>6259</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3495">
                        <a:lnSpc>
                          <a:spcPct val="107000"/>
                        </a:lnSpc>
                        <a:spcBef>
                          <a:spcPts val="15"/>
                        </a:spcBef>
                        <a:spcAft>
                          <a:spcPts val="0"/>
                        </a:spcAft>
                      </a:pPr>
                      <a:r>
                        <a:rPr lang="en-US" sz="1000">
                          <a:effectLst/>
                        </a:rPr>
                        <a:t>72.0</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24130">
                        <a:lnSpc>
                          <a:spcPct val="107000"/>
                        </a:lnSpc>
                        <a:spcBef>
                          <a:spcPts val="15"/>
                        </a:spcBef>
                        <a:spcAft>
                          <a:spcPts val="0"/>
                        </a:spcAft>
                      </a:pPr>
                      <a:r>
                        <a:rPr lang="en-US" sz="1000">
                          <a:effectLst/>
                        </a:rPr>
                        <a:t>130</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2717945818"/>
                  </a:ext>
                </a:extLst>
              </a:tr>
              <a:tr h="350589">
                <a:tc>
                  <a:txBody>
                    <a:bodyPr/>
                    <a:lstStyle/>
                    <a:p>
                      <a:pPr marL="127000" marR="0">
                        <a:lnSpc>
                          <a:spcPts val="985"/>
                        </a:lnSpc>
                        <a:spcBef>
                          <a:spcPts val="0"/>
                        </a:spcBef>
                        <a:spcAft>
                          <a:spcPts val="0"/>
                        </a:spcAft>
                      </a:pPr>
                      <a:r>
                        <a:rPr lang="en-US" sz="1000">
                          <a:effectLst/>
                        </a:rPr>
                        <a:t>Averages</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0">
                        <a:lnSpc>
                          <a:spcPct val="107000"/>
                        </a:lnSpc>
                        <a:spcBef>
                          <a:spcPts val="0"/>
                        </a:spcBef>
                        <a:spcAft>
                          <a:spcPts val="0"/>
                        </a:spcAft>
                      </a:pPr>
                      <a:r>
                        <a:rPr lang="en-US" sz="700">
                          <a:effectLst/>
                        </a:rPr>
                        <a:t> </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8890">
                        <a:lnSpc>
                          <a:spcPts val="985"/>
                        </a:lnSpc>
                        <a:spcBef>
                          <a:spcPts val="0"/>
                        </a:spcBef>
                        <a:spcAft>
                          <a:spcPts val="0"/>
                        </a:spcAft>
                      </a:pPr>
                      <a:r>
                        <a:rPr lang="en-US" sz="1000">
                          <a:effectLst/>
                        </a:rPr>
                        <a:t>6255</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9525">
                        <a:lnSpc>
                          <a:spcPts val="985"/>
                        </a:lnSpc>
                        <a:spcBef>
                          <a:spcPts val="0"/>
                        </a:spcBef>
                        <a:spcAft>
                          <a:spcPts val="0"/>
                        </a:spcAft>
                      </a:pPr>
                      <a:r>
                        <a:rPr lang="en-US" sz="1000">
                          <a:effectLst/>
                        </a:rPr>
                        <a:t>71.2</a:t>
                      </a:r>
                      <a:endParaRPr lang="en-US" sz="110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tc>
                  <a:txBody>
                    <a:bodyPr/>
                    <a:lstStyle/>
                    <a:p>
                      <a:pPr marL="51435" marR="10160">
                        <a:lnSpc>
                          <a:spcPts val="985"/>
                        </a:lnSpc>
                        <a:spcBef>
                          <a:spcPts val="0"/>
                        </a:spcBef>
                        <a:spcAft>
                          <a:spcPts val="0"/>
                        </a:spcAft>
                      </a:pPr>
                      <a:r>
                        <a:rPr lang="en-US" sz="1000" dirty="0">
                          <a:effectLst/>
                        </a:rPr>
                        <a:t>129.75</a:t>
                      </a:r>
                      <a:endParaRPr lang="en-US" sz="1100" dirty="0">
                        <a:effectLst/>
                        <a:latin typeface="Palatino Linotype" panose="02040502050505030304" pitchFamily="18" charset="0"/>
                        <a:ea typeface="Palatino Linotype" panose="02040502050505030304" pitchFamily="18" charset="0"/>
                        <a:cs typeface="Palatino Linotype" panose="02040502050505030304" pitchFamily="18" charset="0"/>
                      </a:endParaRPr>
                    </a:p>
                  </a:txBody>
                  <a:tcPr marL="0" marR="0" marT="0" marB="0"/>
                </a:tc>
                <a:extLst>
                  <a:ext uri="{0D108BD9-81ED-4DB2-BD59-A6C34878D82A}">
                    <a16:rowId xmlns:a16="http://schemas.microsoft.com/office/drawing/2014/main" val="1995414754"/>
                  </a:ext>
                </a:extLst>
              </a:tr>
            </a:tbl>
          </a:graphicData>
        </a:graphic>
      </p:graphicFrame>
      <p:sp>
        <p:nvSpPr>
          <p:cNvPr id="5" name="Rectangle 2">
            <a:extLst>
              <a:ext uri="{FF2B5EF4-FFF2-40B4-BE49-F238E27FC236}">
                <a16:creationId xmlns:a16="http://schemas.microsoft.com/office/drawing/2014/main" id="{95FE4FBE-C339-4F38-8598-240F3B97ABEE}"/>
              </a:ext>
            </a:extLst>
          </p:cNvPr>
          <p:cNvSpPr>
            <a:spLocks noChangeArrowheads="1"/>
          </p:cNvSpPr>
          <p:nvPr/>
        </p:nvSpPr>
        <p:spPr bwMode="auto">
          <a:xfrm>
            <a:off x="176169" y="161179"/>
            <a:ext cx="11770850"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For DSI:</a:t>
            </a:r>
            <a:r>
              <a:rPr kumimoji="0" lang="en-US" altLang="en-US" sz="1000" b="0" i="0" u="sng"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2018</a:t>
            </a:r>
            <a:r>
              <a:rPr kumimoji="0" lang="en-US" altLang="en-US" sz="1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Courses:</a:t>
            </a:r>
            <a:endParaRPr kumimoji="0" lang="en-US" altLang="en-US" sz="8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(note: these are from the 2018 season)</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39981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027EA4F-2CF3-40BB-A0A4-F8F7CD0FA456}"/>
              </a:ext>
            </a:extLst>
          </p:cNvPr>
          <p:cNvGraphicFramePr>
            <a:graphicFrameLocks noGrp="1"/>
          </p:cNvGraphicFramePr>
          <p:nvPr>
            <p:extLst>
              <p:ext uri="{D42A27DB-BD31-4B8C-83A1-F6EECF244321}">
                <p14:modId xmlns:p14="http://schemas.microsoft.com/office/powerpoint/2010/main" val="936360225"/>
              </p:ext>
            </p:extLst>
          </p:nvPr>
        </p:nvGraphicFramePr>
        <p:xfrm>
          <a:off x="4572001" y="630126"/>
          <a:ext cx="6050421" cy="6182533"/>
        </p:xfrm>
        <a:graphic>
          <a:graphicData uri="http://schemas.openxmlformats.org/drawingml/2006/table">
            <a:tbl>
              <a:tblPr firstRow="1" firstCol="1" lastRow="1" lastCol="1" bandRow="1" bandCol="1">
                <a:tableStyleId>{5C22544A-7EE6-4342-B048-85BDC9FD1C3A}</a:tableStyleId>
              </a:tblPr>
              <a:tblGrid>
                <a:gridCol w="1569470">
                  <a:extLst>
                    <a:ext uri="{9D8B030D-6E8A-4147-A177-3AD203B41FA5}">
                      <a16:colId xmlns:a16="http://schemas.microsoft.com/office/drawing/2014/main" val="4208741407"/>
                    </a:ext>
                  </a:extLst>
                </a:gridCol>
                <a:gridCol w="1722881">
                  <a:extLst>
                    <a:ext uri="{9D8B030D-6E8A-4147-A177-3AD203B41FA5}">
                      <a16:colId xmlns:a16="http://schemas.microsoft.com/office/drawing/2014/main" val="1701270052"/>
                    </a:ext>
                  </a:extLst>
                </a:gridCol>
                <a:gridCol w="1645166">
                  <a:extLst>
                    <a:ext uri="{9D8B030D-6E8A-4147-A177-3AD203B41FA5}">
                      <a16:colId xmlns:a16="http://schemas.microsoft.com/office/drawing/2014/main" val="3134492450"/>
                    </a:ext>
                  </a:extLst>
                </a:gridCol>
                <a:gridCol w="1112904">
                  <a:extLst>
                    <a:ext uri="{9D8B030D-6E8A-4147-A177-3AD203B41FA5}">
                      <a16:colId xmlns:a16="http://schemas.microsoft.com/office/drawing/2014/main" val="902725560"/>
                    </a:ext>
                  </a:extLst>
                </a:gridCol>
              </a:tblGrid>
              <a:tr h="218109">
                <a:tc>
                  <a:txBody>
                    <a:bodyPr/>
                    <a:lstStyle/>
                    <a:p>
                      <a:pPr marL="0" marR="259080" algn="r">
                        <a:lnSpc>
                          <a:spcPts val="1120"/>
                        </a:lnSpc>
                        <a:spcBef>
                          <a:spcPts val="0"/>
                        </a:spcBef>
                        <a:spcAft>
                          <a:spcPts val="0"/>
                        </a:spcAft>
                      </a:pPr>
                      <a:r>
                        <a:rPr lang="en-US" sz="1200" baseline="0">
                          <a:effectLst/>
                        </a:rPr>
                        <a:t>Index Lo</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07010" algn="r">
                        <a:lnSpc>
                          <a:spcPts val="1120"/>
                        </a:lnSpc>
                        <a:spcBef>
                          <a:spcPts val="0"/>
                        </a:spcBef>
                        <a:spcAft>
                          <a:spcPts val="0"/>
                        </a:spcAft>
                      </a:pPr>
                      <a:r>
                        <a:rPr lang="en-US" sz="1200" baseline="0" dirty="0">
                          <a:effectLst/>
                        </a:rPr>
                        <a:t>Index Hi</a:t>
                      </a:r>
                      <a:endParaRPr lang="en-US" sz="12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4005" algn="r">
                        <a:lnSpc>
                          <a:spcPts val="1120"/>
                        </a:lnSpc>
                        <a:spcBef>
                          <a:spcPts val="0"/>
                        </a:spcBef>
                        <a:spcAft>
                          <a:spcPts val="0"/>
                        </a:spcAft>
                      </a:pPr>
                      <a:r>
                        <a:rPr lang="en-US" sz="1200" baseline="0">
                          <a:effectLst/>
                        </a:rPr>
                        <a:t>Handicap</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5720" algn="r">
                        <a:lnSpc>
                          <a:spcPts val="1120"/>
                        </a:lnSpc>
                        <a:spcBef>
                          <a:spcPts val="0"/>
                        </a:spcBef>
                        <a:spcAft>
                          <a:spcPts val="0"/>
                        </a:spcAft>
                      </a:pPr>
                      <a:r>
                        <a:rPr lang="en-US" sz="1200" baseline="0">
                          <a:effectLst/>
                        </a:rPr>
                        <a:t>Quota</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93169852"/>
                  </a:ext>
                </a:extLst>
              </a:tr>
              <a:tr h="205647">
                <a:tc>
                  <a:txBody>
                    <a:bodyPr/>
                    <a:lstStyle/>
                    <a:p>
                      <a:pPr marL="0" marR="260350" algn="r">
                        <a:lnSpc>
                          <a:spcPct val="115000"/>
                        </a:lnSpc>
                        <a:spcBef>
                          <a:spcPts val="335"/>
                        </a:spcBef>
                        <a:spcAft>
                          <a:spcPts val="0"/>
                        </a:spcAft>
                      </a:pPr>
                      <a:r>
                        <a:rPr lang="en-US" sz="1200" baseline="0">
                          <a:effectLst/>
                        </a:rPr>
                        <a:t>-3.6</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335"/>
                        </a:spcBef>
                        <a:spcAft>
                          <a:spcPts val="0"/>
                        </a:spcAft>
                      </a:pPr>
                      <a:r>
                        <a:rPr lang="en-US" sz="1200" baseline="0" dirty="0">
                          <a:effectLst/>
                        </a:rPr>
                        <a:t>-3.1</a:t>
                      </a:r>
                      <a:endParaRPr lang="en-US" sz="12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335"/>
                        </a:spcBef>
                        <a:spcAft>
                          <a:spcPts val="0"/>
                        </a:spcAft>
                      </a:pPr>
                      <a:r>
                        <a:rPr lang="en-US" sz="1200" baseline="0">
                          <a:effectLst/>
                        </a:rPr>
                        <a:t>-4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335"/>
                        </a:spcBef>
                        <a:spcAft>
                          <a:spcPts val="0"/>
                        </a:spcAft>
                      </a:pPr>
                      <a:r>
                        <a:rPr lang="en-US" sz="1200" baseline="0">
                          <a:effectLst/>
                        </a:rPr>
                        <a:t>40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95187238"/>
                  </a:ext>
                </a:extLst>
              </a:tr>
              <a:tr h="205414">
                <a:tc>
                  <a:txBody>
                    <a:bodyPr/>
                    <a:lstStyle/>
                    <a:p>
                      <a:pPr marL="0" marR="259715" algn="r">
                        <a:lnSpc>
                          <a:spcPct val="115000"/>
                        </a:lnSpc>
                        <a:spcBef>
                          <a:spcPts val="200"/>
                        </a:spcBef>
                        <a:spcAft>
                          <a:spcPts val="0"/>
                        </a:spcAft>
                      </a:pPr>
                      <a:r>
                        <a:rPr lang="en-US" sz="1200" baseline="0">
                          <a:effectLst/>
                        </a:rPr>
                        <a:t>-3.0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09550" algn="r">
                        <a:lnSpc>
                          <a:spcPct val="115000"/>
                        </a:lnSpc>
                        <a:spcBef>
                          <a:spcPts val="200"/>
                        </a:spcBef>
                        <a:spcAft>
                          <a:spcPts val="0"/>
                        </a:spcAft>
                      </a:pPr>
                      <a:r>
                        <a:rPr lang="en-US" sz="1200" baseline="0">
                          <a:effectLst/>
                        </a:rPr>
                        <a:t>-2.2</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0"/>
                        </a:spcBef>
                        <a:spcAft>
                          <a:spcPts val="0"/>
                        </a:spcAft>
                      </a:pPr>
                      <a:r>
                        <a:rPr lang="en-US" sz="1200" baseline="0">
                          <a:effectLst/>
                        </a:rPr>
                        <a:t>-3</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39</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927917224"/>
                  </a:ext>
                </a:extLst>
              </a:tr>
              <a:tr h="205414">
                <a:tc>
                  <a:txBody>
                    <a:bodyPr/>
                    <a:lstStyle/>
                    <a:p>
                      <a:pPr marL="0" marR="259715" algn="r">
                        <a:lnSpc>
                          <a:spcPct val="115000"/>
                        </a:lnSpc>
                        <a:spcBef>
                          <a:spcPts val="205"/>
                        </a:spcBef>
                        <a:spcAft>
                          <a:spcPts val="0"/>
                        </a:spcAft>
                      </a:pPr>
                      <a:r>
                        <a:rPr lang="en-US" sz="1200" baseline="0">
                          <a:effectLst/>
                        </a:rPr>
                        <a:t>-2.1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09550" algn="r">
                        <a:lnSpc>
                          <a:spcPct val="115000"/>
                        </a:lnSpc>
                        <a:spcBef>
                          <a:spcPts val="205"/>
                        </a:spcBef>
                        <a:spcAft>
                          <a:spcPts val="0"/>
                        </a:spcAft>
                      </a:pPr>
                      <a:r>
                        <a:rPr lang="en-US" sz="1200" baseline="0">
                          <a:effectLst/>
                        </a:rPr>
                        <a:t>-1.4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5"/>
                        </a:spcBef>
                        <a:spcAft>
                          <a:spcPts val="0"/>
                        </a:spcAft>
                      </a:pPr>
                      <a:r>
                        <a:rPr lang="en-US" sz="1200" baseline="0">
                          <a:effectLst/>
                        </a:rPr>
                        <a:t>-2</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38</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041477689"/>
                  </a:ext>
                </a:extLst>
              </a:tr>
              <a:tr h="205414">
                <a:tc>
                  <a:txBody>
                    <a:bodyPr/>
                    <a:lstStyle/>
                    <a:p>
                      <a:pPr marL="0" marR="259715" algn="r">
                        <a:lnSpc>
                          <a:spcPct val="115000"/>
                        </a:lnSpc>
                        <a:spcBef>
                          <a:spcPts val="200"/>
                        </a:spcBef>
                        <a:spcAft>
                          <a:spcPts val="0"/>
                        </a:spcAft>
                      </a:pPr>
                      <a:r>
                        <a:rPr lang="en-US" sz="1200" baseline="0">
                          <a:effectLst/>
                        </a:rPr>
                        <a:t>-1.3</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09550" algn="r">
                        <a:lnSpc>
                          <a:spcPct val="115000"/>
                        </a:lnSpc>
                        <a:spcBef>
                          <a:spcPts val="200"/>
                        </a:spcBef>
                        <a:spcAft>
                          <a:spcPts val="0"/>
                        </a:spcAft>
                      </a:pPr>
                      <a:r>
                        <a:rPr lang="en-US" sz="1200" baseline="0">
                          <a:effectLst/>
                        </a:rPr>
                        <a:t>-0.5</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0"/>
                        </a:spcBef>
                        <a:spcAft>
                          <a:spcPts val="0"/>
                        </a:spcAft>
                      </a:pPr>
                      <a:r>
                        <a:rPr lang="en-US" sz="1200" baseline="0">
                          <a:effectLst/>
                        </a:rPr>
                        <a:t>-1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37</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642010459"/>
                  </a:ext>
                </a:extLst>
              </a:tr>
              <a:tr h="205414">
                <a:tc>
                  <a:txBody>
                    <a:bodyPr/>
                    <a:lstStyle/>
                    <a:p>
                      <a:pPr marL="0" marR="260350" algn="r">
                        <a:lnSpc>
                          <a:spcPct val="115000"/>
                        </a:lnSpc>
                        <a:spcBef>
                          <a:spcPts val="205"/>
                        </a:spcBef>
                        <a:spcAft>
                          <a:spcPts val="0"/>
                        </a:spcAft>
                      </a:pPr>
                      <a:r>
                        <a:rPr lang="en-US" sz="1200" baseline="0">
                          <a:effectLst/>
                        </a:rPr>
                        <a:t>-0.4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0.4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5"/>
                        </a:spcBef>
                        <a:spcAft>
                          <a:spcPts val="0"/>
                        </a:spcAft>
                      </a:pPr>
                      <a:r>
                        <a:rPr lang="en-US" sz="1200" baseline="0">
                          <a:effectLst/>
                        </a:rPr>
                        <a:t>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36</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47133670"/>
                  </a:ext>
                </a:extLst>
              </a:tr>
              <a:tr h="205414">
                <a:tc>
                  <a:txBody>
                    <a:bodyPr/>
                    <a:lstStyle/>
                    <a:p>
                      <a:pPr marL="0" marR="260350" algn="r">
                        <a:lnSpc>
                          <a:spcPct val="115000"/>
                        </a:lnSpc>
                        <a:spcBef>
                          <a:spcPts val="200"/>
                        </a:spcBef>
                        <a:spcAft>
                          <a:spcPts val="0"/>
                        </a:spcAft>
                      </a:pPr>
                      <a:r>
                        <a:rPr lang="en-US" sz="1200" baseline="0">
                          <a:effectLst/>
                        </a:rPr>
                        <a:t>0.5</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a:effectLst/>
                        </a:rPr>
                        <a:t>1.3</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0"/>
                        </a:spcBef>
                        <a:spcAft>
                          <a:spcPts val="0"/>
                        </a:spcAft>
                      </a:pPr>
                      <a:r>
                        <a:rPr lang="en-US" sz="1200" baseline="0">
                          <a:effectLst/>
                        </a:rPr>
                        <a:t>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35</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38552707"/>
                  </a:ext>
                </a:extLst>
              </a:tr>
              <a:tr h="205414">
                <a:tc>
                  <a:txBody>
                    <a:bodyPr/>
                    <a:lstStyle/>
                    <a:p>
                      <a:pPr marL="0" marR="260350" algn="r">
                        <a:lnSpc>
                          <a:spcPct val="115000"/>
                        </a:lnSpc>
                        <a:spcBef>
                          <a:spcPts val="205"/>
                        </a:spcBef>
                        <a:spcAft>
                          <a:spcPts val="0"/>
                        </a:spcAft>
                      </a:pPr>
                      <a:r>
                        <a:rPr lang="en-US" sz="1200" baseline="0">
                          <a:effectLst/>
                        </a:rPr>
                        <a:t>1.4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2.1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5"/>
                        </a:spcBef>
                        <a:spcAft>
                          <a:spcPts val="0"/>
                        </a:spcAft>
                      </a:pPr>
                      <a:r>
                        <a:rPr lang="en-US" sz="1200" baseline="0">
                          <a:effectLst/>
                        </a:rPr>
                        <a:t>2</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34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99931015"/>
                  </a:ext>
                </a:extLst>
              </a:tr>
              <a:tr h="205414">
                <a:tc>
                  <a:txBody>
                    <a:bodyPr/>
                    <a:lstStyle/>
                    <a:p>
                      <a:pPr marL="0" marR="260350" algn="r">
                        <a:lnSpc>
                          <a:spcPct val="115000"/>
                        </a:lnSpc>
                        <a:spcBef>
                          <a:spcPts val="200"/>
                        </a:spcBef>
                        <a:spcAft>
                          <a:spcPts val="0"/>
                        </a:spcAft>
                      </a:pPr>
                      <a:r>
                        <a:rPr lang="en-US" sz="1200" baseline="0">
                          <a:effectLst/>
                        </a:rPr>
                        <a:t>2.2</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a:effectLst/>
                        </a:rPr>
                        <a:t>3.0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0"/>
                        </a:spcBef>
                        <a:spcAft>
                          <a:spcPts val="0"/>
                        </a:spcAft>
                      </a:pPr>
                      <a:r>
                        <a:rPr lang="en-US" sz="1200" baseline="0">
                          <a:effectLst/>
                        </a:rPr>
                        <a:t>3</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33</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21395772"/>
                  </a:ext>
                </a:extLst>
              </a:tr>
              <a:tr h="205414">
                <a:tc>
                  <a:txBody>
                    <a:bodyPr/>
                    <a:lstStyle/>
                    <a:p>
                      <a:pPr marL="0" marR="260350" algn="r">
                        <a:lnSpc>
                          <a:spcPct val="115000"/>
                        </a:lnSpc>
                        <a:spcBef>
                          <a:spcPts val="205"/>
                        </a:spcBef>
                        <a:spcAft>
                          <a:spcPts val="0"/>
                        </a:spcAft>
                      </a:pPr>
                      <a:r>
                        <a:rPr lang="en-US" sz="1200" baseline="0">
                          <a:effectLst/>
                        </a:rPr>
                        <a:t>3.1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3.9</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5"/>
                        </a:spcBef>
                        <a:spcAft>
                          <a:spcPts val="0"/>
                        </a:spcAft>
                      </a:pPr>
                      <a:r>
                        <a:rPr lang="en-US" sz="1200" baseline="0">
                          <a:effectLst/>
                        </a:rPr>
                        <a:t>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32</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04893308"/>
                  </a:ext>
                </a:extLst>
              </a:tr>
              <a:tr h="205414">
                <a:tc>
                  <a:txBody>
                    <a:bodyPr/>
                    <a:lstStyle/>
                    <a:p>
                      <a:pPr marL="0" marR="260350" algn="r">
                        <a:lnSpc>
                          <a:spcPct val="115000"/>
                        </a:lnSpc>
                        <a:spcBef>
                          <a:spcPts val="200"/>
                        </a:spcBef>
                        <a:spcAft>
                          <a:spcPts val="0"/>
                        </a:spcAft>
                      </a:pPr>
                      <a:r>
                        <a:rPr lang="en-US" sz="1200" baseline="0">
                          <a:effectLst/>
                        </a:rPr>
                        <a:t>4.0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a:effectLst/>
                        </a:rPr>
                        <a:t>4.8</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0"/>
                        </a:spcBef>
                        <a:spcAft>
                          <a:spcPts val="0"/>
                        </a:spcAft>
                      </a:pPr>
                      <a:r>
                        <a:rPr lang="en-US" sz="1200" baseline="0">
                          <a:effectLst/>
                        </a:rPr>
                        <a:t>5</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31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913329093"/>
                  </a:ext>
                </a:extLst>
              </a:tr>
              <a:tr h="205414">
                <a:tc>
                  <a:txBody>
                    <a:bodyPr/>
                    <a:lstStyle/>
                    <a:p>
                      <a:pPr marL="0" marR="260350" algn="r">
                        <a:lnSpc>
                          <a:spcPct val="115000"/>
                        </a:lnSpc>
                        <a:spcBef>
                          <a:spcPts val="205"/>
                        </a:spcBef>
                        <a:spcAft>
                          <a:spcPts val="0"/>
                        </a:spcAft>
                      </a:pPr>
                      <a:r>
                        <a:rPr lang="en-US" sz="1200" baseline="0">
                          <a:effectLst/>
                        </a:rPr>
                        <a:t>4.9</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5.6</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5"/>
                        </a:spcBef>
                        <a:spcAft>
                          <a:spcPts val="0"/>
                        </a:spcAft>
                      </a:pPr>
                      <a:r>
                        <a:rPr lang="en-US" sz="1200" baseline="0">
                          <a:effectLst/>
                        </a:rPr>
                        <a:t>6</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30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56429275"/>
                  </a:ext>
                </a:extLst>
              </a:tr>
              <a:tr h="205414">
                <a:tc>
                  <a:txBody>
                    <a:bodyPr/>
                    <a:lstStyle/>
                    <a:p>
                      <a:pPr marL="0" marR="260350" algn="r">
                        <a:lnSpc>
                          <a:spcPct val="115000"/>
                        </a:lnSpc>
                        <a:spcBef>
                          <a:spcPts val="200"/>
                        </a:spcBef>
                        <a:spcAft>
                          <a:spcPts val="0"/>
                        </a:spcAft>
                      </a:pPr>
                      <a:r>
                        <a:rPr lang="en-US" sz="1200" baseline="0">
                          <a:effectLst/>
                        </a:rPr>
                        <a:t>5.7</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a:effectLst/>
                        </a:rPr>
                        <a:t>6.5</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0"/>
                        </a:spcBef>
                        <a:spcAft>
                          <a:spcPts val="0"/>
                        </a:spcAft>
                      </a:pPr>
                      <a:r>
                        <a:rPr lang="en-US" sz="1200" baseline="0">
                          <a:effectLst/>
                        </a:rPr>
                        <a:t>7</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29</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02437953"/>
                  </a:ext>
                </a:extLst>
              </a:tr>
              <a:tr h="205414">
                <a:tc>
                  <a:txBody>
                    <a:bodyPr/>
                    <a:lstStyle/>
                    <a:p>
                      <a:pPr marL="0" marR="260350" algn="r">
                        <a:lnSpc>
                          <a:spcPct val="115000"/>
                        </a:lnSpc>
                        <a:spcBef>
                          <a:spcPts val="205"/>
                        </a:spcBef>
                        <a:spcAft>
                          <a:spcPts val="0"/>
                        </a:spcAft>
                      </a:pPr>
                      <a:r>
                        <a:rPr lang="en-US" sz="1200" baseline="0">
                          <a:effectLst/>
                        </a:rPr>
                        <a:t>6.6</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7.4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5"/>
                        </a:spcBef>
                        <a:spcAft>
                          <a:spcPts val="0"/>
                        </a:spcAft>
                      </a:pPr>
                      <a:r>
                        <a:rPr lang="en-US" sz="1200" baseline="0">
                          <a:effectLst/>
                        </a:rPr>
                        <a:t>8</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28</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326877315"/>
                  </a:ext>
                </a:extLst>
              </a:tr>
              <a:tr h="205414">
                <a:tc>
                  <a:txBody>
                    <a:bodyPr/>
                    <a:lstStyle/>
                    <a:p>
                      <a:pPr marL="0" marR="260350" algn="r">
                        <a:lnSpc>
                          <a:spcPct val="115000"/>
                        </a:lnSpc>
                        <a:spcBef>
                          <a:spcPts val="200"/>
                        </a:spcBef>
                        <a:spcAft>
                          <a:spcPts val="0"/>
                        </a:spcAft>
                      </a:pPr>
                      <a:r>
                        <a:rPr lang="en-US" sz="1200" baseline="0">
                          <a:effectLst/>
                        </a:rPr>
                        <a:t>7.5</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a:effectLst/>
                        </a:rPr>
                        <a:t>8.3</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6545" algn="r">
                        <a:lnSpc>
                          <a:spcPct val="115000"/>
                        </a:lnSpc>
                        <a:spcBef>
                          <a:spcPts val="200"/>
                        </a:spcBef>
                        <a:spcAft>
                          <a:spcPts val="0"/>
                        </a:spcAft>
                      </a:pPr>
                      <a:r>
                        <a:rPr lang="en-US" sz="1200" baseline="0">
                          <a:effectLst/>
                        </a:rPr>
                        <a:t>9</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27</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976667778"/>
                  </a:ext>
                </a:extLst>
              </a:tr>
              <a:tr h="205414">
                <a:tc>
                  <a:txBody>
                    <a:bodyPr/>
                    <a:lstStyle/>
                    <a:p>
                      <a:pPr marL="0" marR="260350" algn="r">
                        <a:lnSpc>
                          <a:spcPct val="115000"/>
                        </a:lnSpc>
                        <a:spcBef>
                          <a:spcPts val="205"/>
                        </a:spcBef>
                        <a:spcAft>
                          <a:spcPts val="0"/>
                        </a:spcAft>
                      </a:pPr>
                      <a:r>
                        <a:rPr lang="en-US" sz="1200" baseline="0">
                          <a:effectLst/>
                        </a:rPr>
                        <a:t>8.4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9.1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5"/>
                        </a:spcBef>
                        <a:spcAft>
                          <a:spcPts val="0"/>
                        </a:spcAft>
                      </a:pPr>
                      <a:r>
                        <a:rPr lang="en-US" sz="1200" baseline="0">
                          <a:effectLst/>
                        </a:rPr>
                        <a:t>10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26</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748818358"/>
                  </a:ext>
                </a:extLst>
              </a:tr>
              <a:tr h="205414">
                <a:tc>
                  <a:txBody>
                    <a:bodyPr/>
                    <a:lstStyle/>
                    <a:p>
                      <a:pPr marL="0" marR="260350" algn="r">
                        <a:lnSpc>
                          <a:spcPct val="115000"/>
                        </a:lnSpc>
                        <a:spcBef>
                          <a:spcPts val="200"/>
                        </a:spcBef>
                        <a:spcAft>
                          <a:spcPts val="0"/>
                        </a:spcAft>
                      </a:pPr>
                      <a:r>
                        <a:rPr lang="en-US" sz="1200" baseline="0">
                          <a:effectLst/>
                        </a:rPr>
                        <a:t>9.2</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a:effectLst/>
                        </a:rPr>
                        <a:t>10.0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0"/>
                        </a:spcBef>
                        <a:spcAft>
                          <a:spcPts val="0"/>
                        </a:spcAft>
                      </a:pPr>
                      <a:r>
                        <a:rPr lang="en-US" sz="1200" baseline="0">
                          <a:effectLst/>
                        </a:rPr>
                        <a:t>11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25</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83263380"/>
                  </a:ext>
                </a:extLst>
              </a:tr>
              <a:tr h="205414">
                <a:tc>
                  <a:txBody>
                    <a:bodyPr/>
                    <a:lstStyle/>
                    <a:p>
                      <a:pPr marL="0" marR="260350" algn="r">
                        <a:lnSpc>
                          <a:spcPct val="115000"/>
                        </a:lnSpc>
                        <a:spcBef>
                          <a:spcPts val="205"/>
                        </a:spcBef>
                        <a:spcAft>
                          <a:spcPts val="0"/>
                        </a:spcAft>
                      </a:pPr>
                      <a:r>
                        <a:rPr lang="en-US" sz="1200" baseline="0">
                          <a:effectLst/>
                        </a:rPr>
                        <a:t>10.1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10.9</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5"/>
                        </a:spcBef>
                        <a:spcAft>
                          <a:spcPts val="0"/>
                        </a:spcAft>
                      </a:pPr>
                      <a:r>
                        <a:rPr lang="en-US" sz="1200" baseline="0">
                          <a:effectLst/>
                        </a:rPr>
                        <a:t>12</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24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768708485"/>
                  </a:ext>
                </a:extLst>
              </a:tr>
              <a:tr h="205414">
                <a:tc>
                  <a:txBody>
                    <a:bodyPr/>
                    <a:lstStyle/>
                    <a:p>
                      <a:pPr marL="0" marR="260350" algn="r">
                        <a:lnSpc>
                          <a:spcPct val="115000"/>
                        </a:lnSpc>
                        <a:spcBef>
                          <a:spcPts val="200"/>
                        </a:spcBef>
                        <a:spcAft>
                          <a:spcPts val="0"/>
                        </a:spcAft>
                      </a:pPr>
                      <a:r>
                        <a:rPr lang="en-US" sz="1200" baseline="0">
                          <a:effectLst/>
                        </a:rPr>
                        <a:t>11.0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a:effectLst/>
                        </a:rPr>
                        <a:t>11.8</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0"/>
                        </a:spcBef>
                        <a:spcAft>
                          <a:spcPts val="0"/>
                        </a:spcAft>
                      </a:pPr>
                      <a:r>
                        <a:rPr lang="en-US" sz="1200" baseline="0">
                          <a:effectLst/>
                        </a:rPr>
                        <a:t>13</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23</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47530318"/>
                  </a:ext>
                </a:extLst>
              </a:tr>
              <a:tr h="205414">
                <a:tc>
                  <a:txBody>
                    <a:bodyPr/>
                    <a:lstStyle/>
                    <a:p>
                      <a:pPr marL="0" marR="260350" algn="r">
                        <a:lnSpc>
                          <a:spcPct val="115000"/>
                        </a:lnSpc>
                        <a:spcBef>
                          <a:spcPts val="205"/>
                        </a:spcBef>
                        <a:spcAft>
                          <a:spcPts val="0"/>
                        </a:spcAft>
                      </a:pPr>
                      <a:r>
                        <a:rPr lang="en-US" sz="1200" baseline="0">
                          <a:effectLst/>
                        </a:rPr>
                        <a:t>11.9</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12.7</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5"/>
                        </a:spcBef>
                        <a:spcAft>
                          <a:spcPts val="0"/>
                        </a:spcAft>
                      </a:pPr>
                      <a:r>
                        <a:rPr lang="en-US" sz="1200" baseline="0" dirty="0">
                          <a:effectLst/>
                        </a:rPr>
                        <a:t>14</a:t>
                      </a:r>
                      <a:endParaRPr lang="en-US" sz="12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22</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73041542"/>
                  </a:ext>
                </a:extLst>
              </a:tr>
              <a:tr h="205414">
                <a:tc>
                  <a:txBody>
                    <a:bodyPr/>
                    <a:lstStyle/>
                    <a:p>
                      <a:pPr marL="0" marR="260350" algn="r">
                        <a:lnSpc>
                          <a:spcPct val="115000"/>
                        </a:lnSpc>
                        <a:spcBef>
                          <a:spcPts val="200"/>
                        </a:spcBef>
                        <a:spcAft>
                          <a:spcPts val="0"/>
                        </a:spcAft>
                      </a:pPr>
                      <a:r>
                        <a:rPr lang="en-US" sz="1200" baseline="0">
                          <a:effectLst/>
                        </a:rPr>
                        <a:t>12.8</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a:effectLst/>
                        </a:rPr>
                        <a:t>13.5</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0"/>
                        </a:spcBef>
                        <a:spcAft>
                          <a:spcPts val="0"/>
                        </a:spcAft>
                      </a:pPr>
                      <a:r>
                        <a:rPr lang="en-US" sz="1200" baseline="0">
                          <a:effectLst/>
                        </a:rPr>
                        <a:t>15</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21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914257671"/>
                  </a:ext>
                </a:extLst>
              </a:tr>
              <a:tr h="205414">
                <a:tc>
                  <a:txBody>
                    <a:bodyPr/>
                    <a:lstStyle/>
                    <a:p>
                      <a:pPr marL="0" marR="260350" algn="r">
                        <a:lnSpc>
                          <a:spcPct val="115000"/>
                        </a:lnSpc>
                        <a:spcBef>
                          <a:spcPts val="205"/>
                        </a:spcBef>
                        <a:spcAft>
                          <a:spcPts val="0"/>
                        </a:spcAft>
                      </a:pPr>
                      <a:r>
                        <a:rPr lang="en-US" sz="1200" baseline="0">
                          <a:effectLst/>
                        </a:rPr>
                        <a:t>13.6</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14.4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5"/>
                        </a:spcBef>
                        <a:spcAft>
                          <a:spcPts val="0"/>
                        </a:spcAft>
                      </a:pPr>
                      <a:r>
                        <a:rPr lang="en-US" sz="1200" baseline="0">
                          <a:effectLst/>
                        </a:rPr>
                        <a:t>16</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20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366526880"/>
                  </a:ext>
                </a:extLst>
              </a:tr>
              <a:tr h="205414">
                <a:tc>
                  <a:txBody>
                    <a:bodyPr/>
                    <a:lstStyle/>
                    <a:p>
                      <a:pPr marL="0" marR="260350" algn="r">
                        <a:lnSpc>
                          <a:spcPct val="115000"/>
                        </a:lnSpc>
                        <a:spcBef>
                          <a:spcPts val="200"/>
                        </a:spcBef>
                        <a:spcAft>
                          <a:spcPts val="0"/>
                        </a:spcAft>
                      </a:pPr>
                      <a:r>
                        <a:rPr lang="en-US" sz="1200" baseline="0">
                          <a:effectLst/>
                        </a:rPr>
                        <a:t>14.5</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a:effectLst/>
                        </a:rPr>
                        <a:t>15.3</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0"/>
                        </a:spcBef>
                        <a:spcAft>
                          <a:spcPts val="0"/>
                        </a:spcAft>
                      </a:pPr>
                      <a:r>
                        <a:rPr lang="en-US" sz="1200" baseline="0">
                          <a:effectLst/>
                        </a:rPr>
                        <a:t>17</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19</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98777967"/>
                  </a:ext>
                </a:extLst>
              </a:tr>
              <a:tr h="205414">
                <a:tc>
                  <a:txBody>
                    <a:bodyPr/>
                    <a:lstStyle/>
                    <a:p>
                      <a:pPr marL="0" marR="260350" algn="r">
                        <a:lnSpc>
                          <a:spcPct val="115000"/>
                        </a:lnSpc>
                        <a:spcBef>
                          <a:spcPts val="205"/>
                        </a:spcBef>
                        <a:spcAft>
                          <a:spcPts val="0"/>
                        </a:spcAft>
                      </a:pPr>
                      <a:r>
                        <a:rPr lang="en-US" sz="1200" baseline="0">
                          <a:effectLst/>
                        </a:rPr>
                        <a:t>15.4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16.2</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5"/>
                        </a:spcBef>
                        <a:spcAft>
                          <a:spcPts val="0"/>
                        </a:spcAft>
                      </a:pPr>
                      <a:r>
                        <a:rPr lang="en-US" sz="1200" baseline="0">
                          <a:effectLst/>
                        </a:rPr>
                        <a:t>18</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18</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932793364"/>
                  </a:ext>
                </a:extLst>
              </a:tr>
              <a:tr h="205414">
                <a:tc>
                  <a:txBody>
                    <a:bodyPr/>
                    <a:lstStyle/>
                    <a:p>
                      <a:pPr marL="0" marR="260350" algn="r">
                        <a:lnSpc>
                          <a:spcPct val="115000"/>
                        </a:lnSpc>
                        <a:spcBef>
                          <a:spcPts val="200"/>
                        </a:spcBef>
                        <a:spcAft>
                          <a:spcPts val="0"/>
                        </a:spcAft>
                      </a:pPr>
                      <a:r>
                        <a:rPr lang="en-US" sz="1200" baseline="0">
                          <a:effectLst/>
                        </a:rPr>
                        <a:t>16.3</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a:effectLst/>
                        </a:rPr>
                        <a:t>17.0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0"/>
                        </a:spcBef>
                        <a:spcAft>
                          <a:spcPts val="0"/>
                        </a:spcAft>
                      </a:pPr>
                      <a:r>
                        <a:rPr lang="en-US" sz="1200" baseline="0">
                          <a:effectLst/>
                        </a:rPr>
                        <a:t>19</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17</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77771113"/>
                  </a:ext>
                </a:extLst>
              </a:tr>
              <a:tr h="205414">
                <a:tc>
                  <a:txBody>
                    <a:bodyPr/>
                    <a:lstStyle/>
                    <a:p>
                      <a:pPr marL="0" marR="260350" algn="r">
                        <a:lnSpc>
                          <a:spcPct val="115000"/>
                        </a:lnSpc>
                        <a:spcBef>
                          <a:spcPts val="205"/>
                        </a:spcBef>
                        <a:spcAft>
                          <a:spcPts val="0"/>
                        </a:spcAft>
                      </a:pPr>
                      <a:r>
                        <a:rPr lang="en-US" sz="1200" baseline="0">
                          <a:effectLst/>
                        </a:rPr>
                        <a:t>17.1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17.9</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5"/>
                        </a:spcBef>
                        <a:spcAft>
                          <a:spcPts val="0"/>
                        </a:spcAft>
                      </a:pPr>
                      <a:r>
                        <a:rPr lang="en-US" sz="1200" baseline="0">
                          <a:effectLst/>
                        </a:rPr>
                        <a:t>20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16</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077443251"/>
                  </a:ext>
                </a:extLst>
              </a:tr>
              <a:tr h="205414">
                <a:tc>
                  <a:txBody>
                    <a:bodyPr/>
                    <a:lstStyle/>
                    <a:p>
                      <a:pPr marL="0" marR="260350" algn="r">
                        <a:lnSpc>
                          <a:spcPct val="115000"/>
                        </a:lnSpc>
                        <a:spcBef>
                          <a:spcPts val="200"/>
                        </a:spcBef>
                        <a:spcAft>
                          <a:spcPts val="0"/>
                        </a:spcAft>
                      </a:pPr>
                      <a:r>
                        <a:rPr lang="en-US" sz="1200" baseline="0">
                          <a:effectLst/>
                        </a:rPr>
                        <a:t>18.0</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a:effectLst/>
                        </a:rPr>
                        <a:t>18.8</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0"/>
                        </a:spcBef>
                        <a:spcAft>
                          <a:spcPts val="0"/>
                        </a:spcAft>
                      </a:pPr>
                      <a:r>
                        <a:rPr lang="en-US" sz="1200" baseline="0">
                          <a:effectLst/>
                        </a:rPr>
                        <a:t>21</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a:effectLst/>
                        </a:rPr>
                        <a:t>15</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43218674"/>
                  </a:ext>
                </a:extLst>
              </a:tr>
              <a:tr h="205414">
                <a:tc>
                  <a:txBody>
                    <a:bodyPr/>
                    <a:lstStyle/>
                    <a:p>
                      <a:pPr marL="0" marR="260350" algn="r">
                        <a:lnSpc>
                          <a:spcPct val="115000"/>
                        </a:lnSpc>
                        <a:spcBef>
                          <a:spcPts val="205"/>
                        </a:spcBef>
                        <a:spcAft>
                          <a:spcPts val="0"/>
                        </a:spcAft>
                      </a:pPr>
                      <a:r>
                        <a:rPr lang="en-US" sz="1200" baseline="0">
                          <a:effectLst/>
                        </a:rPr>
                        <a:t>18.9</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5"/>
                        </a:spcBef>
                        <a:spcAft>
                          <a:spcPts val="0"/>
                        </a:spcAft>
                      </a:pPr>
                      <a:r>
                        <a:rPr lang="en-US" sz="1200" baseline="0">
                          <a:effectLst/>
                        </a:rPr>
                        <a:t>19.7</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5"/>
                        </a:spcBef>
                        <a:spcAft>
                          <a:spcPts val="0"/>
                        </a:spcAft>
                      </a:pPr>
                      <a:r>
                        <a:rPr lang="en-US" sz="1200" baseline="0">
                          <a:effectLst/>
                        </a:rPr>
                        <a:t>22</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5"/>
                        </a:spcBef>
                        <a:spcAft>
                          <a:spcPts val="0"/>
                        </a:spcAft>
                      </a:pPr>
                      <a:r>
                        <a:rPr lang="en-US" sz="1200" baseline="0">
                          <a:effectLst/>
                        </a:rPr>
                        <a:t>14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898187709"/>
                  </a:ext>
                </a:extLst>
              </a:tr>
              <a:tr h="205414">
                <a:tc>
                  <a:txBody>
                    <a:bodyPr/>
                    <a:lstStyle/>
                    <a:p>
                      <a:pPr marL="0" marR="260350" algn="r">
                        <a:lnSpc>
                          <a:spcPct val="115000"/>
                        </a:lnSpc>
                        <a:spcBef>
                          <a:spcPts val="200"/>
                        </a:spcBef>
                        <a:spcAft>
                          <a:spcPts val="0"/>
                        </a:spcAft>
                      </a:pPr>
                      <a:r>
                        <a:rPr lang="en-US" sz="1200" baseline="0">
                          <a:effectLst/>
                        </a:rPr>
                        <a:t>19.8</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ct val="115000"/>
                        </a:lnSpc>
                        <a:spcBef>
                          <a:spcPts val="200"/>
                        </a:spcBef>
                        <a:spcAft>
                          <a:spcPts val="0"/>
                        </a:spcAft>
                      </a:pPr>
                      <a:r>
                        <a:rPr lang="en-US" sz="1200" baseline="0" dirty="0">
                          <a:effectLst/>
                        </a:rPr>
                        <a:t>20.5</a:t>
                      </a:r>
                      <a:endParaRPr lang="en-US" sz="12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ct val="115000"/>
                        </a:lnSpc>
                        <a:spcBef>
                          <a:spcPts val="200"/>
                        </a:spcBef>
                        <a:spcAft>
                          <a:spcPts val="0"/>
                        </a:spcAft>
                      </a:pPr>
                      <a:r>
                        <a:rPr lang="en-US" sz="1200" baseline="0">
                          <a:effectLst/>
                        </a:rPr>
                        <a:t>23</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ct val="115000"/>
                        </a:lnSpc>
                        <a:spcBef>
                          <a:spcPts val="200"/>
                        </a:spcBef>
                        <a:spcAft>
                          <a:spcPts val="0"/>
                        </a:spcAft>
                      </a:pPr>
                      <a:r>
                        <a:rPr lang="en-US" sz="1200" baseline="0" dirty="0">
                          <a:effectLst/>
                        </a:rPr>
                        <a:t>13</a:t>
                      </a:r>
                    </a:p>
                  </a:txBody>
                  <a:tcPr marL="0" marR="0" marT="0" marB="0"/>
                </a:tc>
                <a:extLst>
                  <a:ext uri="{0D108BD9-81ED-4DB2-BD59-A6C34878D82A}">
                    <a16:rowId xmlns:a16="http://schemas.microsoft.com/office/drawing/2014/main" val="2162703314"/>
                  </a:ext>
                </a:extLst>
              </a:tr>
              <a:tr h="212599">
                <a:tc>
                  <a:txBody>
                    <a:bodyPr/>
                    <a:lstStyle/>
                    <a:p>
                      <a:pPr marL="0" marR="260350" algn="r">
                        <a:lnSpc>
                          <a:spcPts val="1220"/>
                        </a:lnSpc>
                        <a:spcBef>
                          <a:spcPts val="205"/>
                        </a:spcBef>
                        <a:spcAft>
                          <a:spcPts val="0"/>
                        </a:spcAft>
                      </a:pPr>
                      <a:r>
                        <a:rPr lang="en-US" sz="1200" baseline="0">
                          <a:effectLst/>
                        </a:rPr>
                        <a:t>20.6</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10185" algn="r">
                        <a:lnSpc>
                          <a:spcPts val="1220"/>
                        </a:lnSpc>
                        <a:spcBef>
                          <a:spcPts val="205"/>
                        </a:spcBef>
                        <a:spcAft>
                          <a:spcPts val="0"/>
                        </a:spcAft>
                      </a:pPr>
                      <a:r>
                        <a:rPr lang="en-US" sz="1200" baseline="0">
                          <a:effectLst/>
                        </a:rPr>
                        <a:t>21.4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295910" algn="r">
                        <a:lnSpc>
                          <a:spcPts val="1220"/>
                        </a:lnSpc>
                        <a:spcBef>
                          <a:spcPts val="205"/>
                        </a:spcBef>
                        <a:spcAft>
                          <a:spcPts val="0"/>
                        </a:spcAft>
                      </a:pPr>
                      <a:r>
                        <a:rPr lang="en-US" sz="1200" baseline="0">
                          <a:effectLst/>
                        </a:rPr>
                        <a:t>24</a:t>
                      </a:r>
                      <a:endParaRPr lang="en-US" sz="1200" baseline="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46990" algn="r">
                        <a:lnSpc>
                          <a:spcPts val="1220"/>
                        </a:lnSpc>
                        <a:spcBef>
                          <a:spcPts val="205"/>
                        </a:spcBef>
                        <a:spcAft>
                          <a:spcPts val="0"/>
                        </a:spcAft>
                      </a:pPr>
                      <a:r>
                        <a:rPr lang="en-US" sz="1200" baseline="0" dirty="0">
                          <a:effectLst/>
                        </a:rPr>
                        <a:t>12</a:t>
                      </a:r>
                      <a:endParaRPr lang="en-US" sz="12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368075491"/>
                  </a:ext>
                </a:extLst>
              </a:tr>
            </a:tbl>
          </a:graphicData>
        </a:graphic>
      </p:graphicFrame>
      <p:sp>
        <p:nvSpPr>
          <p:cNvPr id="3" name="Rectangle 1">
            <a:extLst>
              <a:ext uri="{FF2B5EF4-FFF2-40B4-BE49-F238E27FC236}">
                <a16:creationId xmlns:a16="http://schemas.microsoft.com/office/drawing/2014/main" id="{E250EE3D-735E-4398-8021-974EFD2DFAA6}"/>
              </a:ext>
            </a:extLst>
          </p:cNvPr>
          <p:cNvSpPr>
            <a:spLocks noChangeArrowheads="1"/>
          </p:cNvSpPr>
          <p:nvPr/>
        </p:nvSpPr>
        <p:spPr bwMode="auto">
          <a:xfrm>
            <a:off x="12596501" y="2612860"/>
            <a:ext cx="354600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4B525C"/>
                </a:solidFill>
                <a:effectLst/>
                <a:latin typeface="Arial" panose="020B0604020202020204" pitchFamily="34" charset="0"/>
                <a:ea typeface="Segoe UI" panose="020B0502040204020203" pitchFamily="34" charset="0"/>
                <a:cs typeface="Palatino Linotype" panose="02040502050505030304" pitchFamily="18" charset="0"/>
              </a:rPr>
              <a:t>Index to </a:t>
            </a:r>
            <a:r>
              <a:rPr kumimoji="0" lang="en-US" altLang="en-US" sz="1800" b="0" i="0" u="none" strike="noStrike" cap="none" normalizeH="0" baseline="0" dirty="0" err="1">
                <a:ln>
                  <a:noFill/>
                </a:ln>
                <a:solidFill>
                  <a:srgbClr val="4B525C"/>
                </a:solidFill>
                <a:effectLst/>
                <a:latin typeface="Arial" panose="020B0604020202020204" pitchFamily="34" charset="0"/>
                <a:ea typeface="Segoe UI" panose="020B0502040204020203" pitchFamily="34" charset="0"/>
                <a:cs typeface="Palatino Linotype" panose="02040502050505030304" pitchFamily="18" charset="0"/>
              </a:rPr>
              <a:t>Handic</a:t>
            </a:r>
            <a:r>
              <a:rPr kumimoji="0" lang="en-US" altLang="en-US" sz="1800" b="0" i="0" u="none" strike="noStrike" cap="none" normalizeH="0" baseline="0" dirty="0">
                <a:ln>
                  <a:noFill/>
                </a:ln>
                <a:solidFill>
                  <a:srgbClr val="4B525C"/>
                </a:solidFill>
                <a:effectLst/>
                <a:latin typeface="Arial" panose="020B0604020202020204" pitchFamily="34" charset="0"/>
                <a:ea typeface="Segoe UI" panose="020B0502040204020203" pitchFamily="34" charset="0"/>
                <a:cs typeface="Palatino Linotype" panose="02040502050505030304" pitchFamily="18" charset="0"/>
              </a:rPr>
              <a:t>/Quota Chart for 2019 DSI</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tx1"/>
                </a:solidFill>
                <a:effectLst/>
                <a:latin typeface="Calibri" panose="020F0502020204030204" pitchFamily="34" charset="0"/>
                <a:ea typeface="Segoe UI" panose="020B0502040204020203" pitchFamily="34" charset="0"/>
                <a:cs typeface="Times New Roman" panose="02020603050405020304" pitchFamily="18" charset="0"/>
              </a:rPr>
              <a:t>APPENDIX A</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C9C9D0C9-1AC5-49FD-93C7-EA9F01B53E20}"/>
              </a:ext>
            </a:extLst>
          </p:cNvPr>
          <p:cNvSpPr txBox="1"/>
          <p:nvPr/>
        </p:nvSpPr>
        <p:spPr>
          <a:xfrm>
            <a:off x="3298677" y="45351"/>
            <a:ext cx="8417607" cy="584775"/>
          </a:xfrm>
          <a:prstGeom prst="rect">
            <a:avLst/>
          </a:prstGeom>
          <a:noFill/>
        </p:spPr>
        <p:txBody>
          <a:bodyPr wrap="square" rtlCol="0">
            <a:spAutoFit/>
          </a:bodyPr>
          <a:lstStyle/>
          <a:p>
            <a:pPr lvl="0" algn="ctr" defTabSz="914400" eaLnBrk="0" fontAlgn="base" hangingPunct="0">
              <a:spcBef>
                <a:spcPct val="0"/>
              </a:spcBef>
              <a:spcAft>
                <a:spcPct val="0"/>
              </a:spcAft>
            </a:pPr>
            <a:r>
              <a:rPr lang="en-US" altLang="en-US" dirty="0">
                <a:solidFill>
                  <a:srgbClr val="4B525C"/>
                </a:solidFill>
                <a:latin typeface="Arial" panose="020B0604020202020204" pitchFamily="34" charset="0"/>
                <a:ea typeface="Segoe UI" panose="020B0502040204020203" pitchFamily="34" charset="0"/>
                <a:cs typeface="Palatino Linotype" panose="02040502050505030304" pitchFamily="18" charset="0"/>
              </a:rPr>
              <a:t>Index to Handicap/Quota Chart for 2019 DSI</a:t>
            </a:r>
            <a:endParaRPr lang="en-US" dirty="0"/>
          </a:p>
          <a:p>
            <a:pPr lvl="0" algn="ctr" defTabSz="914400" eaLnBrk="0" fontAlgn="base" hangingPunct="0">
              <a:spcBef>
                <a:spcPct val="0"/>
              </a:spcBef>
              <a:spcAft>
                <a:spcPct val="0"/>
              </a:spcAft>
            </a:pPr>
            <a:r>
              <a:rPr lang="en-US" sz="1400" dirty="0"/>
              <a:t>(2018 data – will be revised for 2019)</a:t>
            </a:r>
          </a:p>
        </p:txBody>
      </p:sp>
    </p:spTree>
    <p:extLst>
      <p:ext uri="{BB962C8B-B14F-4D97-AF65-F5344CB8AC3E}">
        <p14:creationId xmlns:p14="http://schemas.microsoft.com/office/powerpoint/2010/main" val="1491422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522C-107A-467F-A8FD-F153891F612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10BA1AF-57A8-4DAE-887A-F04F29CD619E}"/>
              </a:ext>
            </a:extLst>
          </p:cNvPr>
          <p:cNvSpPr>
            <a:spLocks noGrp="1"/>
          </p:cNvSpPr>
          <p:nvPr>
            <p:ph idx="1"/>
          </p:nvPr>
        </p:nvSpPr>
        <p:spPr/>
        <p:txBody>
          <a:bodyPr/>
          <a:lstStyle/>
          <a:p>
            <a:pPr marL="0" indent="0">
              <a:buNone/>
            </a:pPr>
            <a:endParaRPr lang="en-US" dirty="0"/>
          </a:p>
          <a:p>
            <a:pPr marL="0" indent="0">
              <a:buNone/>
            </a:pPr>
            <a:endParaRPr lang="en-US" dirty="0"/>
          </a:p>
          <a:p>
            <a:pPr marL="0" indent="0" algn="ctr">
              <a:buNone/>
            </a:pPr>
            <a:r>
              <a:rPr lang="en-US" sz="2800" b="1" dirty="0"/>
              <a:t>Dallas Senior Interclub </a:t>
            </a:r>
          </a:p>
          <a:p>
            <a:pPr marL="0" indent="0" algn="ctr">
              <a:buNone/>
            </a:pPr>
            <a:r>
              <a:rPr lang="en-US" sz="2800" b="1" dirty="0"/>
              <a:t>Golf League</a:t>
            </a:r>
          </a:p>
          <a:p>
            <a:pPr marL="0" indent="0" algn="ctr">
              <a:buNone/>
            </a:pPr>
            <a:r>
              <a:rPr lang="en-US" sz="2800" b="1" dirty="0"/>
              <a:t>2019 Rules </a:t>
            </a:r>
          </a:p>
          <a:p>
            <a:pPr marL="0" indent="0">
              <a:buNone/>
            </a:pPr>
            <a:endParaRPr lang="en-US" dirty="0"/>
          </a:p>
        </p:txBody>
      </p:sp>
    </p:spTree>
    <p:extLst>
      <p:ext uri="{BB962C8B-B14F-4D97-AF65-F5344CB8AC3E}">
        <p14:creationId xmlns:p14="http://schemas.microsoft.com/office/powerpoint/2010/main" val="1841324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5BF023-0B02-436D-A2D9-037C691DD37D}"/>
              </a:ext>
            </a:extLst>
          </p:cNvPr>
          <p:cNvSpPr txBox="1"/>
          <p:nvPr/>
        </p:nvSpPr>
        <p:spPr>
          <a:xfrm>
            <a:off x="2248250" y="151002"/>
            <a:ext cx="9781563" cy="6463308"/>
          </a:xfrm>
          <a:prstGeom prst="rect">
            <a:avLst/>
          </a:prstGeom>
          <a:noFill/>
        </p:spPr>
        <p:txBody>
          <a:bodyPr wrap="square" rtlCol="0">
            <a:spAutoFit/>
          </a:bodyPr>
          <a:lstStyle/>
          <a:p>
            <a:pPr algn="ctr"/>
            <a:r>
              <a:rPr lang="en-US" b="1" dirty="0"/>
              <a:t>Dallas Senior Interclub </a:t>
            </a:r>
          </a:p>
          <a:p>
            <a:pPr algn="ctr"/>
            <a:r>
              <a:rPr lang="en-US" b="1" dirty="0"/>
              <a:t>Golf League</a:t>
            </a:r>
            <a:endParaRPr lang="en-US" dirty="0"/>
          </a:p>
          <a:p>
            <a:pPr algn="ctr"/>
            <a:r>
              <a:rPr lang="en-US" b="1" dirty="0"/>
              <a:t>2019 Rules </a:t>
            </a:r>
            <a:endParaRPr lang="en-US" dirty="0"/>
          </a:p>
          <a:p>
            <a:r>
              <a:rPr lang="en-US" b="1" dirty="0"/>
              <a:t> </a:t>
            </a:r>
            <a:endParaRPr lang="en-US" dirty="0"/>
          </a:p>
          <a:p>
            <a:r>
              <a:rPr lang="en-US" b="1" u="sng" dirty="0"/>
              <a:t>How to handle players who cannot easily be billed by their home club</a:t>
            </a:r>
          </a:p>
          <a:p>
            <a:endParaRPr lang="en-US" dirty="0"/>
          </a:p>
          <a:p>
            <a:r>
              <a:rPr lang="en-US" dirty="0"/>
              <a:t>As a few of our participating clubs are not completely private, we are trying something new for 2019. Any golf club non-members can play as long as they have an active GHIN handicap. That GHIN account does NOT have to belong to the course they are playing for. It can have origin from any other golf course.   </a:t>
            </a:r>
          </a:p>
          <a:p>
            <a:endParaRPr lang="en-US" dirty="0"/>
          </a:p>
          <a:p>
            <a:r>
              <a:rPr lang="en-US" dirty="0"/>
              <a:t>These non-member team member’s can enter a </a:t>
            </a:r>
            <a:r>
              <a:rPr lang="en-US" dirty="0" err="1"/>
              <a:t>ZZZ</a:t>
            </a:r>
            <a:r>
              <a:rPr lang="en-US" dirty="0"/>
              <a:t>## membership number when they register on the DSI website. This will flag that team member as needing to pay for entry fees and dinner (should they choose to eat) in the pro shop before playing event (self-pay). They will be on the tournament roster and the pro shop will be expecting them.   </a:t>
            </a:r>
          </a:p>
          <a:p>
            <a:endParaRPr lang="en-US" dirty="0"/>
          </a:p>
          <a:p>
            <a:r>
              <a:rPr lang="en-US" dirty="0"/>
              <a:t>If a member leaves a club, but still wants to play for that club, they can do so as long as they have an active GHIN and do not play for any other club during the 2019 season.  (Can’t switch teams).  </a:t>
            </a:r>
          </a:p>
          <a:p>
            <a:endParaRPr lang="en-US" dirty="0"/>
          </a:p>
          <a:p>
            <a:r>
              <a:rPr lang="en-US" dirty="0"/>
              <a:t>Any time a person cannot be billed back to the club they are playing for they should have a </a:t>
            </a:r>
            <a:r>
              <a:rPr lang="en-US" dirty="0" err="1"/>
              <a:t>ZZZ</a:t>
            </a:r>
            <a:r>
              <a:rPr lang="en-US" dirty="0"/>
              <a:t>## account number. This cannot change during the year.</a:t>
            </a:r>
          </a:p>
        </p:txBody>
      </p:sp>
    </p:spTree>
    <p:extLst>
      <p:ext uri="{BB962C8B-B14F-4D97-AF65-F5344CB8AC3E}">
        <p14:creationId xmlns:p14="http://schemas.microsoft.com/office/powerpoint/2010/main" val="2479770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5BF023-0B02-436D-A2D9-037C691DD37D}"/>
              </a:ext>
            </a:extLst>
          </p:cNvPr>
          <p:cNvSpPr txBox="1"/>
          <p:nvPr/>
        </p:nvSpPr>
        <p:spPr>
          <a:xfrm>
            <a:off x="2248250" y="151002"/>
            <a:ext cx="9781563" cy="4247317"/>
          </a:xfrm>
          <a:prstGeom prst="rect">
            <a:avLst/>
          </a:prstGeom>
          <a:noFill/>
        </p:spPr>
        <p:txBody>
          <a:bodyPr wrap="square" rtlCol="0">
            <a:spAutoFit/>
          </a:bodyPr>
          <a:lstStyle/>
          <a:p>
            <a:pPr algn="ctr"/>
            <a:r>
              <a:rPr lang="en-US" b="1" dirty="0"/>
              <a:t>Dallas Senior Interclub </a:t>
            </a:r>
          </a:p>
          <a:p>
            <a:pPr algn="ctr"/>
            <a:r>
              <a:rPr lang="en-US" b="1" dirty="0"/>
              <a:t>Golf League</a:t>
            </a:r>
            <a:endParaRPr lang="en-US" dirty="0"/>
          </a:p>
          <a:p>
            <a:pPr algn="ctr"/>
            <a:r>
              <a:rPr lang="en-US" b="1" dirty="0"/>
              <a:t>2019 Rules </a:t>
            </a:r>
            <a:endParaRPr lang="en-US" dirty="0"/>
          </a:p>
          <a:p>
            <a:r>
              <a:rPr lang="en-US" b="1" dirty="0"/>
              <a:t> </a:t>
            </a:r>
            <a:endParaRPr lang="en-US" dirty="0"/>
          </a:p>
          <a:p>
            <a:r>
              <a:rPr lang="en-US" b="1" u="sng" dirty="0"/>
              <a:t>How to handle players who cannot easily be billed by their home club (cont.)</a:t>
            </a:r>
          </a:p>
          <a:p>
            <a:endParaRPr lang="en-US" dirty="0"/>
          </a:p>
          <a:p>
            <a:endParaRPr lang="en-US" dirty="0"/>
          </a:p>
          <a:p>
            <a:r>
              <a:rPr lang="en-US" dirty="0"/>
              <a:t>This system will be in effect for 2019 but will be reviewed at end of year to determine success and whether to continue or not.</a:t>
            </a:r>
          </a:p>
          <a:p>
            <a:endParaRPr lang="en-US" dirty="0"/>
          </a:p>
          <a:p>
            <a:r>
              <a:rPr lang="en-US" dirty="0"/>
              <a:t>This system is meant to accommodate semi-private clubs BUT must not be abused. If it is determined the system is being used to circumvent a fair and equitable environment (example: no bringing in wringers) then the Commissioner and the Team Captain will meet and discuss this issue.</a:t>
            </a:r>
          </a:p>
          <a:p>
            <a:endParaRPr lang="en-US" dirty="0"/>
          </a:p>
        </p:txBody>
      </p:sp>
    </p:spTree>
    <p:extLst>
      <p:ext uri="{BB962C8B-B14F-4D97-AF65-F5344CB8AC3E}">
        <p14:creationId xmlns:p14="http://schemas.microsoft.com/office/powerpoint/2010/main" val="2523320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5BF023-0B02-436D-A2D9-037C691DD37D}"/>
              </a:ext>
            </a:extLst>
          </p:cNvPr>
          <p:cNvSpPr txBox="1"/>
          <p:nvPr/>
        </p:nvSpPr>
        <p:spPr>
          <a:xfrm>
            <a:off x="2894203" y="939567"/>
            <a:ext cx="8556770" cy="4524315"/>
          </a:xfrm>
          <a:prstGeom prst="rect">
            <a:avLst/>
          </a:prstGeom>
          <a:noFill/>
        </p:spPr>
        <p:txBody>
          <a:bodyPr wrap="square" rtlCol="0">
            <a:spAutoFit/>
          </a:bodyPr>
          <a:lstStyle/>
          <a:p>
            <a:pPr algn="ctr"/>
            <a:r>
              <a:rPr lang="en-US" b="1" dirty="0"/>
              <a:t>Dallas Senior Interclub </a:t>
            </a:r>
          </a:p>
          <a:p>
            <a:pPr algn="ctr"/>
            <a:r>
              <a:rPr lang="en-US" b="1" dirty="0"/>
              <a:t>Golf League</a:t>
            </a:r>
            <a:endParaRPr lang="en-US" dirty="0"/>
          </a:p>
          <a:p>
            <a:pPr algn="ctr"/>
            <a:r>
              <a:rPr lang="en-US" b="1" dirty="0"/>
              <a:t>2019 Rules </a:t>
            </a:r>
            <a:endParaRPr lang="en-US" dirty="0"/>
          </a:p>
          <a:p>
            <a:r>
              <a:rPr lang="en-US" b="1" dirty="0"/>
              <a:t> </a:t>
            </a:r>
            <a:endParaRPr lang="en-US" dirty="0"/>
          </a:p>
          <a:p>
            <a:pPr lvl="0"/>
            <a:r>
              <a:rPr lang="en-US" b="1" u="sng" dirty="0"/>
              <a:t>GENERAL </a:t>
            </a:r>
            <a:endParaRPr lang="en-US" dirty="0"/>
          </a:p>
          <a:p>
            <a:r>
              <a:rPr lang="en-US" b="1" dirty="0"/>
              <a:t> </a:t>
            </a:r>
            <a:endParaRPr lang="en-US" dirty="0"/>
          </a:p>
          <a:p>
            <a:r>
              <a:rPr lang="en-US" dirty="0"/>
              <a:t>The DSI for 2019 will be comprised of 10 teams in two divisions of five teams each. To participate in the league and play in the tournaments, a player must be</a:t>
            </a:r>
            <a:r>
              <a:rPr lang="en-US" b="1" i="1" dirty="0"/>
              <a:t> </a:t>
            </a:r>
            <a:r>
              <a:rPr lang="en-US" dirty="0"/>
              <a:t>at least 50 years old on or prior to that tournament and a member in good standing in the country club represented by the team for which he plays. </a:t>
            </a:r>
          </a:p>
          <a:p>
            <a:endParaRPr lang="en-US" dirty="0"/>
          </a:p>
          <a:p>
            <a:r>
              <a:rPr lang="en-US" dirty="0"/>
              <a:t>An exception will be made to “grandfather in” players who have recently left their old club and still want to play there for a period of one year AS LONG AS they do not play for any other team in the DSI.</a:t>
            </a:r>
          </a:p>
          <a:p>
            <a:endParaRPr lang="en-US" dirty="0"/>
          </a:p>
        </p:txBody>
      </p:sp>
    </p:spTree>
    <p:extLst>
      <p:ext uri="{BB962C8B-B14F-4D97-AF65-F5344CB8AC3E}">
        <p14:creationId xmlns:p14="http://schemas.microsoft.com/office/powerpoint/2010/main" val="1532675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11905F-D467-4B5F-806C-F866C2AD3DA9}"/>
              </a:ext>
            </a:extLst>
          </p:cNvPr>
          <p:cNvSpPr txBox="1"/>
          <p:nvPr/>
        </p:nvSpPr>
        <p:spPr>
          <a:xfrm>
            <a:off x="2722345" y="1719393"/>
            <a:ext cx="9575800" cy="4247317"/>
          </a:xfrm>
          <a:prstGeom prst="rect">
            <a:avLst/>
          </a:prstGeom>
          <a:noFill/>
        </p:spPr>
        <p:txBody>
          <a:bodyPr wrap="square" rtlCol="0">
            <a:spAutoFit/>
          </a:bodyPr>
          <a:lstStyle/>
          <a:p>
            <a:r>
              <a:rPr lang="en-US" b="1" dirty="0"/>
              <a:t>Book Contents:</a:t>
            </a:r>
            <a:endParaRPr lang="en-US" dirty="0"/>
          </a:p>
          <a:p>
            <a:r>
              <a:rPr lang="en-US" b="1" dirty="0"/>
              <a:t> </a:t>
            </a:r>
            <a:endParaRPr lang="en-US" dirty="0"/>
          </a:p>
          <a:p>
            <a:r>
              <a:rPr lang="en-US" b="1" dirty="0"/>
              <a:t> </a:t>
            </a:r>
            <a:endParaRPr lang="en-US" dirty="0"/>
          </a:p>
          <a:p>
            <a:pPr marL="742950" lvl="1" indent="-285750">
              <a:buFont typeface="Wingdings" panose="05000000000000000000" pitchFamily="2" charset="2"/>
              <a:buChar char="Ø"/>
            </a:pPr>
            <a:r>
              <a:rPr lang="en-US" b="1" dirty="0"/>
              <a:t>Meeting Agenda and Schedule</a:t>
            </a:r>
            <a:endParaRPr lang="en-US" dirty="0"/>
          </a:p>
          <a:p>
            <a:pPr lvl="1"/>
            <a:endParaRPr lang="en-US" dirty="0"/>
          </a:p>
          <a:p>
            <a:pPr marL="742950" lvl="1" indent="-285750">
              <a:buFont typeface="Wingdings" panose="05000000000000000000" pitchFamily="2" charset="2"/>
              <a:buChar char="Ø"/>
            </a:pPr>
            <a:r>
              <a:rPr lang="en-US" b="1" dirty="0"/>
              <a:t>Team Captain/Co-Captains and Pros</a:t>
            </a:r>
            <a:endParaRPr lang="en-US" dirty="0"/>
          </a:p>
          <a:p>
            <a:pPr lvl="1"/>
            <a:endParaRPr lang="en-US" dirty="0"/>
          </a:p>
          <a:p>
            <a:pPr marL="742950" lvl="1" indent="-285750">
              <a:buFont typeface="Wingdings" panose="05000000000000000000" pitchFamily="2" charset="2"/>
              <a:buChar char="Ø"/>
            </a:pPr>
            <a:r>
              <a:rPr lang="en-US" b="1" dirty="0"/>
              <a:t>2019 Schedule</a:t>
            </a:r>
          </a:p>
          <a:p>
            <a:pPr marL="742950" lvl="1" indent="-285750">
              <a:buFont typeface="Wingdings" panose="05000000000000000000" pitchFamily="2" charset="2"/>
              <a:buChar char="Ø"/>
            </a:pPr>
            <a:endParaRPr lang="en-US" b="1" dirty="0"/>
          </a:p>
          <a:p>
            <a:pPr marL="742950" lvl="1" indent="-285750">
              <a:buFont typeface="Wingdings" panose="05000000000000000000" pitchFamily="2" charset="2"/>
              <a:buChar char="Ø"/>
            </a:pPr>
            <a:r>
              <a:rPr lang="en-US" b="1" dirty="0"/>
              <a:t>2018 Money List</a:t>
            </a:r>
            <a:endParaRPr lang="en-US" dirty="0"/>
          </a:p>
          <a:p>
            <a:pPr lvl="1"/>
            <a:endParaRPr lang="en-US" b="1" dirty="0"/>
          </a:p>
          <a:p>
            <a:pPr marL="742950" lvl="1" indent="-285750">
              <a:buFont typeface="Wingdings" panose="05000000000000000000" pitchFamily="2" charset="2"/>
              <a:buChar char="Ø"/>
            </a:pPr>
            <a:r>
              <a:rPr lang="en-US" b="1" dirty="0"/>
              <a:t>Division Lineup</a:t>
            </a:r>
            <a:endParaRPr lang="en-US" dirty="0"/>
          </a:p>
          <a:p>
            <a:pPr lvl="1"/>
            <a:endParaRPr lang="en-US" dirty="0"/>
          </a:p>
          <a:p>
            <a:pPr marL="742950" lvl="1" indent="-285750">
              <a:buFont typeface="Wingdings" panose="05000000000000000000" pitchFamily="2" charset="2"/>
              <a:buChar char="Ø"/>
            </a:pPr>
            <a:r>
              <a:rPr lang="en-US" b="1" dirty="0"/>
              <a:t>2019 Rules </a:t>
            </a:r>
            <a:endParaRPr lang="en-US" dirty="0"/>
          </a:p>
          <a:p>
            <a:endParaRPr lang="en-US" dirty="0"/>
          </a:p>
        </p:txBody>
      </p:sp>
    </p:spTree>
    <p:extLst>
      <p:ext uri="{BB962C8B-B14F-4D97-AF65-F5344CB8AC3E}">
        <p14:creationId xmlns:p14="http://schemas.microsoft.com/office/powerpoint/2010/main" val="3366969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5BF023-0B02-436D-A2D9-037C691DD37D}"/>
              </a:ext>
            </a:extLst>
          </p:cNvPr>
          <p:cNvSpPr txBox="1"/>
          <p:nvPr/>
        </p:nvSpPr>
        <p:spPr>
          <a:xfrm>
            <a:off x="2581746" y="461002"/>
            <a:ext cx="9331091" cy="6186309"/>
          </a:xfrm>
          <a:prstGeom prst="rect">
            <a:avLst/>
          </a:prstGeom>
          <a:noFill/>
        </p:spPr>
        <p:txBody>
          <a:bodyPr wrap="square" rtlCol="0">
            <a:spAutoFit/>
          </a:bodyPr>
          <a:lstStyle/>
          <a:p>
            <a:pPr algn="ctr"/>
            <a:r>
              <a:rPr lang="en-US" b="1" dirty="0"/>
              <a:t>Dallas Senior Interclub </a:t>
            </a:r>
          </a:p>
          <a:p>
            <a:pPr algn="ctr"/>
            <a:r>
              <a:rPr lang="en-US" b="1" dirty="0"/>
              <a:t>Golf League</a:t>
            </a:r>
            <a:endParaRPr lang="en-US" dirty="0"/>
          </a:p>
          <a:p>
            <a:pPr algn="ctr"/>
            <a:r>
              <a:rPr lang="en-US" b="1" dirty="0"/>
              <a:t>2019 Rules </a:t>
            </a:r>
          </a:p>
          <a:p>
            <a:pPr algn="ctr"/>
            <a:r>
              <a:rPr lang="en-US" b="1" dirty="0"/>
              <a:t>(cont.)</a:t>
            </a:r>
            <a:endParaRPr lang="en-US" dirty="0"/>
          </a:p>
          <a:p>
            <a:r>
              <a:rPr lang="en-US" b="1" dirty="0"/>
              <a:t> </a:t>
            </a:r>
            <a:endParaRPr lang="en-US" dirty="0"/>
          </a:p>
          <a:p>
            <a:pPr lvl="0"/>
            <a:r>
              <a:rPr lang="en-US" b="1" u="sng" dirty="0"/>
              <a:t>MANAGEMENT AND LEAGUE FEES </a:t>
            </a:r>
            <a:endParaRPr lang="en-US" dirty="0"/>
          </a:p>
          <a:p>
            <a:r>
              <a:rPr lang="en-US" b="1" dirty="0"/>
              <a:t> </a:t>
            </a:r>
            <a:endParaRPr lang="en-US" dirty="0"/>
          </a:p>
          <a:p>
            <a:pPr lvl="0"/>
            <a:r>
              <a:rPr lang="en-US" b="1" u="sng" dirty="0"/>
              <a:t>Management</a:t>
            </a:r>
            <a:endParaRPr lang="en-US" dirty="0"/>
          </a:p>
          <a:p>
            <a:r>
              <a:rPr lang="en-US" dirty="0"/>
              <a:t> </a:t>
            </a:r>
          </a:p>
          <a:p>
            <a:r>
              <a:rPr lang="en-US" dirty="0"/>
              <a:t>The DSI for 2019 will be organized and managed by the Commissioner and the Data Manager: Daniel Kirkwood</a:t>
            </a:r>
          </a:p>
          <a:p>
            <a:r>
              <a:rPr lang="en-US" dirty="0"/>
              <a:t> </a:t>
            </a:r>
          </a:p>
          <a:p>
            <a:pPr lvl="0"/>
            <a:r>
              <a:rPr lang="en-US" b="1" dirty="0"/>
              <a:t>League Fees</a:t>
            </a:r>
            <a:endParaRPr lang="en-US" dirty="0"/>
          </a:p>
          <a:p>
            <a:r>
              <a:rPr lang="en-US" dirty="0"/>
              <a:t> </a:t>
            </a:r>
          </a:p>
          <a:p>
            <a:r>
              <a:rPr lang="en-US" dirty="0"/>
              <a:t>To play in an event during the 2019 season, each player will pay a </a:t>
            </a:r>
            <a:r>
              <a:rPr lang="en-US" b="1" dirty="0"/>
              <a:t>$30</a:t>
            </a:r>
            <a:r>
              <a:rPr lang="en-US" dirty="0"/>
              <a:t> </a:t>
            </a:r>
            <a:r>
              <a:rPr lang="en-US" b="1" dirty="0"/>
              <a:t>League Fee. </a:t>
            </a:r>
            <a:r>
              <a:rPr lang="en-US" dirty="0"/>
              <a:t>The League Fee is due from a player before he is eligible to play in any tournament event.  Payments are made by logging into </a:t>
            </a:r>
            <a:r>
              <a:rPr lang="en-US" u="sng" dirty="0">
                <a:hlinkClick r:id="rId2"/>
              </a:rPr>
              <a:t>www.dallasSeniorInterclub.com</a:t>
            </a:r>
            <a:endParaRPr lang="en-US" dirty="0"/>
          </a:p>
          <a:p>
            <a:r>
              <a:rPr lang="en-US" dirty="0"/>
              <a:t>and paying online unless special arrangements have been made with the Commissioner.</a:t>
            </a:r>
          </a:p>
          <a:p>
            <a:r>
              <a:rPr lang="en-US" dirty="0"/>
              <a:t> </a:t>
            </a:r>
          </a:p>
          <a:p>
            <a:endParaRPr lang="en-US" dirty="0"/>
          </a:p>
        </p:txBody>
      </p:sp>
    </p:spTree>
    <p:extLst>
      <p:ext uri="{BB962C8B-B14F-4D97-AF65-F5344CB8AC3E}">
        <p14:creationId xmlns:p14="http://schemas.microsoft.com/office/powerpoint/2010/main" val="2703320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5BF023-0B02-436D-A2D9-037C691DD37D}"/>
              </a:ext>
            </a:extLst>
          </p:cNvPr>
          <p:cNvSpPr txBox="1"/>
          <p:nvPr/>
        </p:nvSpPr>
        <p:spPr>
          <a:xfrm>
            <a:off x="2581746" y="461002"/>
            <a:ext cx="9331091" cy="3693319"/>
          </a:xfrm>
          <a:prstGeom prst="rect">
            <a:avLst/>
          </a:prstGeom>
          <a:noFill/>
        </p:spPr>
        <p:txBody>
          <a:bodyPr wrap="square" rtlCol="0">
            <a:spAutoFit/>
          </a:bodyPr>
          <a:lstStyle/>
          <a:p>
            <a:pPr algn="ctr"/>
            <a:r>
              <a:rPr lang="en-US" b="1" dirty="0"/>
              <a:t>Dallas Senior Interclub </a:t>
            </a:r>
          </a:p>
          <a:p>
            <a:pPr algn="ctr"/>
            <a:r>
              <a:rPr lang="en-US" b="1" dirty="0"/>
              <a:t>Golf League</a:t>
            </a:r>
            <a:endParaRPr lang="en-US" dirty="0"/>
          </a:p>
          <a:p>
            <a:pPr algn="ctr"/>
            <a:r>
              <a:rPr lang="en-US" b="1" dirty="0"/>
              <a:t>2019 Rules </a:t>
            </a:r>
          </a:p>
          <a:p>
            <a:pPr algn="ctr"/>
            <a:r>
              <a:rPr lang="en-US" b="1" dirty="0"/>
              <a:t>(cont.)</a:t>
            </a:r>
            <a:endParaRPr lang="en-US" dirty="0"/>
          </a:p>
          <a:p>
            <a:r>
              <a:rPr lang="en-US" b="1" dirty="0"/>
              <a:t> </a:t>
            </a:r>
            <a:endParaRPr lang="en-US" dirty="0"/>
          </a:p>
          <a:p>
            <a:pPr lvl="0"/>
            <a:r>
              <a:rPr lang="en-US" b="1" u="sng" dirty="0"/>
              <a:t>MANAGEMENT AND LEAGUE FEES  (</a:t>
            </a:r>
            <a:r>
              <a:rPr lang="en-US" b="1" u="sng" dirty="0" err="1"/>
              <a:t>cont</a:t>
            </a:r>
            <a:r>
              <a:rPr lang="en-US" b="1" u="sng" dirty="0"/>
              <a:t>)</a:t>
            </a:r>
            <a:endParaRPr lang="en-US" dirty="0"/>
          </a:p>
          <a:p>
            <a:r>
              <a:rPr lang="en-US" b="1" dirty="0"/>
              <a:t> </a:t>
            </a:r>
            <a:endParaRPr lang="en-US" dirty="0"/>
          </a:p>
          <a:p>
            <a:r>
              <a:rPr lang="en-US" dirty="0"/>
              <a:t> </a:t>
            </a:r>
          </a:p>
          <a:p>
            <a:r>
              <a:rPr lang="en-US" dirty="0"/>
              <a:t>At the Captain’s Kickoff Meeting each Captain will be prepared to have their team available to be signed up and ready to play on the season’s opening play date. The website will be used to create the first team. </a:t>
            </a:r>
            <a:r>
              <a:rPr lang="en-US" b="1" dirty="0"/>
              <a:t>To do this, the team players MUST be in a “paid” status to be able to participate. </a:t>
            </a:r>
            <a:endParaRPr lang="en-US" dirty="0"/>
          </a:p>
          <a:p>
            <a:endParaRPr lang="en-US" dirty="0"/>
          </a:p>
        </p:txBody>
      </p:sp>
    </p:spTree>
    <p:extLst>
      <p:ext uri="{BB962C8B-B14F-4D97-AF65-F5344CB8AC3E}">
        <p14:creationId xmlns:p14="http://schemas.microsoft.com/office/powerpoint/2010/main" val="3882064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5BF023-0B02-436D-A2D9-037C691DD37D}"/>
              </a:ext>
            </a:extLst>
          </p:cNvPr>
          <p:cNvSpPr txBox="1"/>
          <p:nvPr/>
        </p:nvSpPr>
        <p:spPr>
          <a:xfrm>
            <a:off x="2581746" y="461002"/>
            <a:ext cx="9331091" cy="3970318"/>
          </a:xfrm>
          <a:prstGeom prst="rect">
            <a:avLst/>
          </a:prstGeom>
          <a:noFill/>
        </p:spPr>
        <p:txBody>
          <a:bodyPr wrap="square" rtlCol="0">
            <a:spAutoFit/>
          </a:bodyPr>
          <a:lstStyle/>
          <a:p>
            <a:pPr algn="ctr"/>
            <a:r>
              <a:rPr lang="en-US" b="1" dirty="0"/>
              <a:t>Dallas Senior Interclub </a:t>
            </a:r>
          </a:p>
          <a:p>
            <a:pPr algn="ctr"/>
            <a:r>
              <a:rPr lang="en-US" b="1" dirty="0"/>
              <a:t>Golf League</a:t>
            </a:r>
            <a:endParaRPr lang="en-US" dirty="0"/>
          </a:p>
          <a:p>
            <a:pPr algn="ctr"/>
            <a:r>
              <a:rPr lang="en-US" b="1" dirty="0"/>
              <a:t>2019 Rules </a:t>
            </a:r>
          </a:p>
          <a:p>
            <a:pPr algn="ctr"/>
            <a:r>
              <a:rPr lang="en-US" b="1" dirty="0"/>
              <a:t>(cont.)</a:t>
            </a:r>
            <a:endParaRPr lang="en-US" dirty="0"/>
          </a:p>
          <a:p>
            <a:r>
              <a:rPr lang="en-US" b="1" dirty="0"/>
              <a:t> </a:t>
            </a:r>
            <a:endParaRPr lang="en-US" dirty="0"/>
          </a:p>
          <a:p>
            <a:pPr lvl="0"/>
            <a:r>
              <a:rPr lang="en-US" b="1" u="sng" dirty="0"/>
              <a:t>B - MANAGEMENT AND LEAGUE FEES </a:t>
            </a:r>
            <a:endParaRPr lang="en-US" dirty="0"/>
          </a:p>
          <a:p>
            <a:r>
              <a:rPr lang="en-US" b="1" dirty="0"/>
              <a:t> </a:t>
            </a:r>
            <a:endParaRPr lang="en-US" dirty="0"/>
          </a:p>
          <a:p>
            <a:pPr lvl="0"/>
            <a:r>
              <a:rPr lang="en-US" b="1" u="sng" dirty="0"/>
              <a:t>B.1 - Management</a:t>
            </a:r>
            <a:endParaRPr lang="en-US" dirty="0"/>
          </a:p>
          <a:p>
            <a:r>
              <a:rPr lang="en-US" dirty="0"/>
              <a:t> </a:t>
            </a:r>
          </a:p>
          <a:p>
            <a:r>
              <a:rPr lang="en-US" dirty="0"/>
              <a:t>The DSI for 2019 will be organized and managed by the Commissioner and the Data Manager: Daniel Kirkwood</a:t>
            </a:r>
          </a:p>
          <a:p>
            <a:r>
              <a:rPr lang="en-US" dirty="0"/>
              <a:t> </a:t>
            </a:r>
          </a:p>
          <a:p>
            <a:pPr lvl="0"/>
            <a:endParaRPr lang="en-US" dirty="0"/>
          </a:p>
          <a:p>
            <a:endParaRPr lang="en-US" dirty="0"/>
          </a:p>
        </p:txBody>
      </p:sp>
    </p:spTree>
    <p:extLst>
      <p:ext uri="{BB962C8B-B14F-4D97-AF65-F5344CB8AC3E}">
        <p14:creationId xmlns:p14="http://schemas.microsoft.com/office/powerpoint/2010/main" val="275474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5BF023-0B02-436D-A2D9-037C691DD37D}"/>
              </a:ext>
            </a:extLst>
          </p:cNvPr>
          <p:cNvSpPr txBox="1"/>
          <p:nvPr/>
        </p:nvSpPr>
        <p:spPr>
          <a:xfrm>
            <a:off x="3153397" y="332815"/>
            <a:ext cx="8675079" cy="5355312"/>
          </a:xfrm>
          <a:prstGeom prst="rect">
            <a:avLst/>
          </a:prstGeom>
          <a:noFill/>
        </p:spPr>
        <p:txBody>
          <a:bodyPr wrap="square" rtlCol="0">
            <a:spAutoFit/>
          </a:bodyPr>
          <a:lstStyle/>
          <a:p>
            <a:pPr algn="ctr"/>
            <a:r>
              <a:rPr lang="en-US" b="1" dirty="0"/>
              <a:t>Dallas Senior Interclub </a:t>
            </a:r>
          </a:p>
          <a:p>
            <a:pPr algn="ctr"/>
            <a:r>
              <a:rPr lang="en-US" b="1" dirty="0"/>
              <a:t>Golf League</a:t>
            </a:r>
            <a:endParaRPr lang="en-US" dirty="0"/>
          </a:p>
          <a:p>
            <a:pPr algn="ctr"/>
            <a:r>
              <a:rPr lang="en-US" b="1" dirty="0"/>
              <a:t>2019 Rules </a:t>
            </a:r>
          </a:p>
          <a:p>
            <a:pPr algn="ctr"/>
            <a:r>
              <a:rPr lang="en-US" b="1" dirty="0"/>
              <a:t>(cont.)</a:t>
            </a:r>
            <a:endParaRPr lang="en-US" dirty="0"/>
          </a:p>
          <a:p>
            <a:r>
              <a:rPr lang="en-US" b="1" dirty="0"/>
              <a:t> </a:t>
            </a:r>
            <a:endParaRPr lang="en-US" dirty="0"/>
          </a:p>
          <a:p>
            <a:pPr lvl="0"/>
            <a:r>
              <a:rPr lang="en-US" b="1" dirty="0"/>
              <a:t>B.2 - League Fees</a:t>
            </a:r>
            <a:endParaRPr lang="en-US" dirty="0"/>
          </a:p>
          <a:p>
            <a:r>
              <a:rPr lang="en-US" dirty="0"/>
              <a:t> </a:t>
            </a:r>
          </a:p>
          <a:p>
            <a:r>
              <a:rPr lang="en-US" dirty="0"/>
              <a:t>To play in an event during the 2019 season, each player will pay a </a:t>
            </a:r>
            <a:r>
              <a:rPr lang="en-US" b="1" dirty="0"/>
              <a:t>$30</a:t>
            </a:r>
            <a:r>
              <a:rPr lang="en-US" dirty="0"/>
              <a:t> </a:t>
            </a:r>
            <a:r>
              <a:rPr lang="en-US" b="1" dirty="0"/>
              <a:t>League Fee. </a:t>
            </a:r>
            <a:r>
              <a:rPr lang="en-US" dirty="0"/>
              <a:t>The League Fee is due from a player before he is eligible to play in any tournament event.  Payments are made by logging into</a:t>
            </a:r>
          </a:p>
          <a:p>
            <a:pPr algn="ctr"/>
            <a:r>
              <a:rPr lang="en-US" dirty="0"/>
              <a:t> </a:t>
            </a:r>
            <a:r>
              <a:rPr lang="en-US" u="sng" dirty="0">
                <a:hlinkClick r:id="rId2"/>
              </a:rPr>
              <a:t>www.dallasSeniorInterclub.com</a:t>
            </a:r>
            <a:endParaRPr lang="en-US" dirty="0"/>
          </a:p>
          <a:p>
            <a:r>
              <a:rPr lang="en-US" dirty="0"/>
              <a:t>and paying online unless special arrangements have been made with the Commissioner.</a:t>
            </a:r>
          </a:p>
          <a:p>
            <a:r>
              <a:rPr lang="en-US" dirty="0"/>
              <a:t> </a:t>
            </a:r>
          </a:p>
          <a:p>
            <a:r>
              <a:rPr lang="en-US" dirty="0"/>
              <a:t>At the Captain’s Kickoff Meeting each Captain will be prepared to have their team available to be signed up and ready to play on the season’s opening play date. The website will be used to create the first team. </a:t>
            </a:r>
            <a:r>
              <a:rPr lang="en-US" b="1" dirty="0"/>
              <a:t>To do this, the team players MUST be in a “paid” status to be able to participate. </a:t>
            </a:r>
            <a:endParaRPr lang="en-US" dirty="0"/>
          </a:p>
          <a:p>
            <a:endParaRPr lang="en-US" dirty="0"/>
          </a:p>
        </p:txBody>
      </p:sp>
    </p:spTree>
    <p:extLst>
      <p:ext uri="{BB962C8B-B14F-4D97-AF65-F5344CB8AC3E}">
        <p14:creationId xmlns:p14="http://schemas.microsoft.com/office/powerpoint/2010/main" val="3932119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5BF023-0B02-436D-A2D9-037C691DD37D}"/>
              </a:ext>
            </a:extLst>
          </p:cNvPr>
          <p:cNvSpPr txBox="1"/>
          <p:nvPr/>
        </p:nvSpPr>
        <p:spPr>
          <a:xfrm>
            <a:off x="3153397" y="240536"/>
            <a:ext cx="8675079" cy="6740307"/>
          </a:xfrm>
          <a:prstGeom prst="rect">
            <a:avLst/>
          </a:prstGeom>
          <a:noFill/>
        </p:spPr>
        <p:txBody>
          <a:bodyPr wrap="square" rtlCol="0">
            <a:spAutoFit/>
          </a:bodyPr>
          <a:lstStyle/>
          <a:p>
            <a:pPr algn="ctr"/>
            <a:r>
              <a:rPr lang="en-US" b="1" dirty="0"/>
              <a:t>Dallas Senior Interclub </a:t>
            </a:r>
          </a:p>
          <a:p>
            <a:pPr algn="ctr"/>
            <a:r>
              <a:rPr lang="en-US" b="1" dirty="0"/>
              <a:t>Golf League</a:t>
            </a:r>
            <a:endParaRPr lang="en-US" dirty="0"/>
          </a:p>
          <a:p>
            <a:pPr algn="ctr"/>
            <a:r>
              <a:rPr lang="en-US" b="1" dirty="0"/>
              <a:t>2019 Rules (cont.)</a:t>
            </a:r>
            <a:endParaRPr lang="en-US" dirty="0"/>
          </a:p>
          <a:p>
            <a:r>
              <a:rPr lang="en-US" b="1" dirty="0"/>
              <a:t> </a:t>
            </a:r>
            <a:endParaRPr lang="en-US" dirty="0"/>
          </a:p>
          <a:p>
            <a:pPr lvl="0"/>
            <a:r>
              <a:rPr lang="en-US" b="1" dirty="0"/>
              <a:t>B.3 – Online Rosters Submission &amp; Tournament </a:t>
            </a:r>
            <a:endParaRPr lang="en-US" dirty="0"/>
          </a:p>
          <a:p>
            <a:r>
              <a:rPr lang="en-US" dirty="0"/>
              <a:t> </a:t>
            </a:r>
          </a:p>
          <a:p>
            <a:r>
              <a:rPr lang="en-US" dirty="0"/>
              <a:t>All </a:t>
            </a:r>
            <a:r>
              <a:rPr lang="en-US" b="1" i="1" u="sng" dirty="0"/>
              <a:t>team captains (or their designee such as </a:t>
            </a:r>
            <a:r>
              <a:rPr lang="en-US" b="1" i="1" u="sng" dirty="0" err="1"/>
              <a:t>co-captain</a:t>
            </a:r>
            <a:r>
              <a:rPr lang="en-US" b="1" i="1" u="sng" dirty="0"/>
              <a:t> or club pro)</a:t>
            </a:r>
            <a:r>
              <a:rPr lang="en-US" dirty="0"/>
              <a:t> must:</a:t>
            </a:r>
          </a:p>
          <a:p>
            <a:pPr marL="1657350" lvl="3" indent="-285750">
              <a:buFont typeface="Wingdings" panose="05000000000000000000" pitchFamily="2" charset="2"/>
              <a:buChar char="Ø"/>
            </a:pPr>
            <a:r>
              <a:rPr lang="en-US" dirty="0"/>
              <a:t>register their players</a:t>
            </a:r>
          </a:p>
          <a:p>
            <a:pPr marL="1657350" lvl="3" indent="-285750">
              <a:buFont typeface="Wingdings" panose="05000000000000000000" pitchFamily="2" charset="2"/>
              <a:buChar char="Ø"/>
            </a:pPr>
            <a:r>
              <a:rPr lang="en-US" dirty="0"/>
              <a:t>who will have lunch</a:t>
            </a:r>
          </a:p>
          <a:p>
            <a:pPr marL="1657350" lvl="3" indent="-285750">
              <a:buFont typeface="Wingdings" panose="05000000000000000000" pitchFamily="2" charset="2"/>
              <a:buChar char="Ø"/>
            </a:pPr>
            <a:r>
              <a:rPr lang="en-US" dirty="0"/>
              <a:t> and the pairings for the players</a:t>
            </a:r>
          </a:p>
          <a:p>
            <a:endParaRPr lang="en-US" dirty="0"/>
          </a:p>
          <a:p>
            <a:r>
              <a:rPr lang="en-US" dirty="0"/>
              <a:t>one week prior to the tournament. This will be accomplished using the website at </a:t>
            </a:r>
            <a:r>
              <a:rPr lang="en-US" u="sng" dirty="0">
                <a:hlinkClick r:id="rId2"/>
              </a:rPr>
              <a:t>www.dallasSeniorInterclub.com.</a:t>
            </a:r>
            <a:r>
              <a:rPr lang="en-US" dirty="0"/>
              <a:t> </a:t>
            </a:r>
          </a:p>
          <a:p>
            <a:endParaRPr lang="en-US" dirty="0"/>
          </a:p>
          <a:p>
            <a:r>
              <a:rPr lang="en-US" dirty="0"/>
              <a:t>The Data Manager will be responsible for handicap conversions, team standings, and quota adjustments throughout the season. </a:t>
            </a:r>
          </a:p>
          <a:p>
            <a:endParaRPr lang="en-US" dirty="0"/>
          </a:p>
          <a:p>
            <a:r>
              <a:rPr lang="en-US" dirty="0"/>
              <a:t>The host pro will be responsible for combining the club pairings into foursomes, printing up cart cards containing all four players’ names and quotas, and assigning each foursome to a tee. </a:t>
            </a:r>
          </a:p>
          <a:p>
            <a:endParaRPr lang="en-US" dirty="0"/>
          </a:p>
          <a:p>
            <a:r>
              <a:rPr lang="en-US" b="1" dirty="0"/>
              <a:t>The host Pro and host Captain will ensure courses are maximum of 6,200 yards and no par 3’s are over 165 yards!</a:t>
            </a:r>
          </a:p>
          <a:p>
            <a:endParaRPr lang="en-US" dirty="0"/>
          </a:p>
        </p:txBody>
      </p:sp>
    </p:spTree>
    <p:extLst>
      <p:ext uri="{BB962C8B-B14F-4D97-AF65-F5344CB8AC3E}">
        <p14:creationId xmlns:p14="http://schemas.microsoft.com/office/powerpoint/2010/main" val="298807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5BF023-0B02-436D-A2D9-037C691DD37D}"/>
              </a:ext>
            </a:extLst>
          </p:cNvPr>
          <p:cNvSpPr txBox="1"/>
          <p:nvPr/>
        </p:nvSpPr>
        <p:spPr>
          <a:xfrm>
            <a:off x="3153397" y="332815"/>
            <a:ext cx="8675079" cy="6186309"/>
          </a:xfrm>
          <a:prstGeom prst="rect">
            <a:avLst/>
          </a:prstGeom>
          <a:noFill/>
        </p:spPr>
        <p:txBody>
          <a:bodyPr wrap="square" rtlCol="0">
            <a:spAutoFit/>
          </a:bodyPr>
          <a:lstStyle/>
          <a:p>
            <a:pPr algn="ctr"/>
            <a:r>
              <a:rPr lang="en-US" b="1" dirty="0"/>
              <a:t>Dallas Senior Interclub </a:t>
            </a:r>
          </a:p>
          <a:p>
            <a:pPr algn="ctr"/>
            <a:r>
              <a:rPr lang="en-US" b="1" dirty="0"/>
              <a:t>Golf League</a:t>
            </a:r>
            <a:endParaRPr lang="en-US" dirty="0"/>
          </a:p>
          <a:p>
            <a:pPr algn="ctr"/>
            <a:r>
              <a:rPr lang="en-US" b="1" dirty="0"/>
              <a:t>2019 Rules </a:t>
            </a:r>
          </a:p>
          <a:p>
            <a:pPr algn="ctr"/>
            <a:r>
              <a:rPr lang="en-US" b="1" dirty="0"/>
              <a:t>(cont.)</a:t>
            </a:r>
            <a:endParaRPr lang="en-US" dirty="0"/>
          </a:p>
          <a:p>
            <a:r>
              <a:rPr lang="en-US" b="1" dirty="0"/>
              <a:t> </a:t>
            </a:r>
            <a:endParaRPr lang="en-US" dirty="0"/>
          </a:p>
          <a:p>
            <a:pPr lvl="0"/>
            <a:r>
              <a:rPr lang="en-US" b="1" dirty="0"/>
              <a:t>B.3 - Rosters Submission &amp; Tournament (cont.)</a:t>
            </a:r>
            <a:endParaRPr lang="en-US" dirty="0"/>
          </a:p>
          <a:p>
            <a:r>
              <a:rPr lang="en-US" dirty="0"/>
              <a:t> </a:t>
            </a:r>
          </a:p>
          <a:p>
            <a:r>
              <a:rPr lang="en-US" dirty="0"/>
              <a:t>Since the count of those indicating ‘eating lunch’ is used by the staff to determine the quantity of food, there may not be enough food for those indicating ‘not eating’ who choose to eat anyway. </a:t>
            </a:r>
          </a:p>
          <a:p>
            <a:endParaRPr lang="en-US" dirty="0"/>
          </a:p>
          <a:p>
            <a:r>
              <a:rPr lang="en-US" dirty="0"/>
              <a:t>If a player decides to eat lunch, and that was not so checked on the roster, it will be up to the host club to determine availability. </a:t>
            </a:r>
          </a:p>
          <a:p>
            <a:endParaRPr lang="en-US" dirty="0"/>
          </a:p>
          <a:p>
            <a:r>
              <a:rPr lang="en-US" dirty="0"/>
              <a:t>The rosters will be submitted automatically to the host professional staff via the website. Once the website event is “locked” meaning no further online updates can be made, any required changes must be emailed to Dan Kirkwood (</a:t>
            </a:r>
            <a:r>
              <a:rPr lang="en-US" u="sng" dirty="0">
                <a:hlinkClick r:id="rId2"/>
              </a:rPr>
              <a:t>dsi@dallasSeniorInterclub.com</a:t>
            </a:r>
            <a:r>
              <a:rPr lang="en-US" dirty="0"/>
              <a:t>). </a:t>
            </a:r>
          </a:p>
          <a:p>
            <a:endParaRPr lang="en-US" dirty="0"/>
          </a:p>
          <a:p>
            <a:r>
              <a:rPr lang="en-US" dirty="0"/>
              <a:t>Any last minute changes must be phoned to the host pro and followed up by an email with a copy to Dan Kirkwood (</a:t>
            </a:r>
            <a:r>
              <a:rPr lang="en-US" u="sng" dirty="0">
                <a:hlinkClick r:id="rId2"/>
              </a:rPr>
              <a:t>dsi@dallasSeniorInterclub.com</a:t>
            </a:r>
            <a:r>
              <a:rPr lang="en-US" dirty="0"/>
              <a:t>). . </a:t>
            </a:r>
          </a:p>
          <a:p>
            <a:endParaRPr lang="en-US" dirty="0"/>
          </a:p>
        </p:txBody>
      </p:sp>
    </p:spTree>
    <p:extLst>
      <p:ext uri="{BB962C8B-B14F-4D97-AF65-F5344CB8AC3E}">
        <p14:creationId xmlns:p14="http://schemas.microsoft.com/office/powerpoint/2010/main" val="724306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5BF023-0B02-436D-A2D9-037C691DD37D}"/>
              </a:ext>
            </a:extLst>
          </p:cNvPr>
          <p:cNvSpPr txBox="1"/>
          <p:nvPr/>
        </p:nvSpPr>
        <p:spPr>
          <a:xfrm>
            <a:off x="3153397" y="332815"/>
            <a:ext cx="8675079" cy="4801314"/>
          </a:xfrm>
          <a:prstGeom prst="rect">
            <a:avLst/>
          </a:prstGeom>
          <a:noFill/>
        </p:spPr>
        <p:txBody>
          <a:bodyPr wrap="square" rtlCol="0">
            <a:spAutoFit/>
          </a:bodyPr>
          <a:lstStyle/>
          <a:p>
            <a:pPr algn="ctr"/>
            <a:r>
              <a:rPr lang="en-US" b="1" dirty="0"/>
              <a:t>Dallas Senior Interclub </a:t>
            </a:r>
          </a:p>
          <a:p>
            <a:pPr algn="ctr"/>
            <a:r>
              <a:rPr lang="en-US" b="1" dirty="0"/>
              <a:t>Golf League</a:t>
            </a:r>
            <a:endParaRPr lang="en-US" dirty="0"/>
          </a:p>
          <a:p>
            <a:pPr algn="ctr"/>
            <a:r>
              <a:rPr lang="en-US" b="1" dirty="0"/>
              <a:t>2019 Rules </a:t>
            </a:r>
          </a:p>
          <a:p>
            <a:pPr algn="ctr"/>
            <a:r>
              <a:rPr lang="en-US" b="1" dirty="0"/>
              <a:t>(cont.)</a:t>
            </a:r>
            <a:endParaRPr lang="en-US" dirty="0"/>
          </a:p>
          <a:p>
            <a:r>
              <a:rPr lang="en-US" b="1" dirty="0"/>
              <a:t> </a:t>
            </a:r>
            <a:endParaRPr lang="en-US" dirty="0"/>
          </a:p>
          <a:p>
            <a:pPr lvl="0"/>
            <a:r>
              <a:rPr lang="en-US" b="1" dirty="0"/>
              <a:t>B.3 - Rosters Submission &amp; Tournament (cont.)</a:t>
            </a:r>
            <a:endParaRPr lang="en-US" dirty="0"/>
          </a:p>
          <a:p>
            <a:r>
              <a:rPr lang="en-US" dirty="0"/>
              <a:t> </a:t>
            </a:r>
          </a:p>
          <a:p>
            <a:r>
              <a:rPr lang="en-US" dirty="0"/>
              <a:t>Each team captain (or his designee) shall:</a:t>
            </a:r>
          </a:p>
          <a:p>
            <a:pPr marL="742950" lvl="1" indent="-285750">
              <a:buFont typeface="Wingdings" panose="05000000000000000000" pitchFamily="2" charset="2"/>
              <a:buChar char="Ø"/>
            </a:pPr>
            <a:r>
              <a:rPr lang="en-US" dirty="0"/>
              <a:t>arrive at each tournament early enough to verify that all his team members data is correct on the provided score cards</a:t>
            </a:r>
          </a:p>
          <a:p>
            <a:pPr marL="742950" lvl="1" indent="-285750">
              <a:buFont typeface="Wingdings" panose="05000000000000000000" pitchFamily="2" charset="2"/>
              <a:buChar char="Ø"/>
            </a:pPr>
            <a:r>
              <a:rPr lang="en-US" dirty="0"/>
              <a:t>all of his team members are present and ready to play</a:t>
            </a:r>
          </a:p>
          <a:p>
            <a:endParaRPr lang="en-US" dirty="0"/>
          </a:p>
          <a:p>
            <a:r>
              <a:rPr lang="en-US" dirty="0"/>
              <a:t>Any last minute roster changes may be made with ‘pen-and-ink’ directly on the score card, </a:t>
            </a:r>
            <a:r>
              <a:rPr lang="en-US" u="sng" dirty="0"/>
              <a:t>insuring that the substitution or changes are clearly readable and has the new player’s name, correct member number and quota clearly legible on the card.</a:t>
            </a:r>
            <a:endParaRPr lang="en-US" dirty="0"/>
          </a:p>
          <a:p>
            <a:endParaRPr lang="en-US" dirty="0"/>
          </a:p>
        </p:txBody>
      </p:sp>
    </p:spTree>
    <p:extLst>
      <p:ext uri="{BB962C8B-B14F-4D97-AF65-F5344CB8AC3E}">
        <p14:creationId xmlns:p14="http://schemas.microsoft.com/office/powerpoint/2010/main" val="3404815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5BF023-0B02-436D-A2D9-037C691DD37D}"/>
              </a:ext>
            </a:extLst>
          </p:cNvPr>
          <p:cNvSpPr txBox="1"/>
          <p:nvPr/>
        </p:nvSpPr>
        <p:spPr>
          <a:xfrm>
            <a:off x="3153397" y="332815"/>
            <a:ext cx="8675079" cy="6186309"/>
          </a:xfrm>
          <a:prstGeom prst="rect">
            <a:avLst/>
          </a:prstGeom>
          <a:noFill/>
        </p:spPr>
        <p:txBody>
          <a:bodyPr wrap="square" rtlCol="0">
            <a:spAutoFit/>
          </a:bodyPr>
          <a:lstStyle/>
          <a:p>
            <a:pPr algn="ctr"/>
            <a:r>
              <a:rPr lang="en-US" b="1" dirty="0"/>
              <a:t>Dallas Senior Interclub </a:t>
            </a:r>
          </a:p>
          <a:p>
            <a:pPr algn="ctr"/>
            <a:r>
              <a:rPr lang="en-US" b="1" dirty="0"/>
              <a:t>Golf League</a:t>
            </a:r>
            <a:endParaRPr lang="en-US" dirty="0"/>
          </a:p>
          <a:p>
            <a:pPr algn="ctr"/>
            <a:r>
              <a:rPr lang="en-US" b="1" dirty="0"/>
              <a:t>2019 Rules </a:t>
            </a:r>
          </a:p>
          <a:p>
            <a:pPr algn="ctr"/>
            <a:r>
              <a:rPr lang="en-US" b="1" dirty="0"/>
              <a:t>(cont.)</a:t>
            </a:r>
            <a:endParaRPr lang="en-US" dirty="0"/>
          </a:p>
          <a:p>
            <a:r>
              <a:rPr lang="en-US" b="1" dirty="0"/>
              <a:t> </a:t>
            </a:r>
            <a:endParaRPr lang="en-US" dirty="0"/>
          </a:p>
          <a:p>
            <a:pPr lvl="0"/>
            <a:r>
              <a:rPr lang="en-US" b="1" dirty="0"/>
              <a:t>C - </a:t>
            </a:r>
            <a:r>
              <a:rPr lang="en-US" b="1" u="sng" dirty="0"/>
              <a:t>NO SHOWS AND SUBSTITUTIONS</a:t>
            </a:r>
          </a:p>
          <a:p>
            <a:pPr lvl="0"/>
            <a:r>
              <a:rPr lang="en-US" b="1" dirty="0"/>
              <a:t>		</a:t>
            </a:r>
            <a:r>
              <a:rPr lang="en-US" b="1" u="sng" dirty="0"/>
              <a:t>(refer to handout)</a:t>
            </a:r>
          </a:p>
          <a:p>
            <a:pPr lvl="0"/>
            <a:endParaRPr lang="en-US" b="1" u="sng" dirty="0"/>
          </a:p>
          <a:p>
            <a:r>
              <a:rPr lang="en-US" b="1" dirty="0"/>
              <a:t>D - </a:t>
            </a:r>
            <a:r>
              <a:rPr lang="en-US" b="1" u="sng" dirty="0"/>
              <a:t>TOURNAMENT PLAY</a:t>
            </a:r>
            <a:endParaRPr lang="en-US" dirty="0"/>
          </a:p>
          <a:p>
            <a:pPr lvl="0"/>
            <a:r>
              <a:rPr lang="en-US" b="1" dirty="0"/>
              <a:t>		</a:t>
            </a:r>
            <a:r>
              <a:rPr lang="en-US" b="1" u="sng" dirty="0"/>
              <a:t>(refer to handout)</a:t>
            </a:r>
          </a:p>
          <a:p>
            <a:pPr lvl="0"/>
            <a:endParaRPr lang="en-US" dirty="0"/>
          </a:p>
          <a:p>
            <a:pPr lvl="0"/>
            <a:r>
              <a:rPr lang="en-US" b="1" dirty="0"/>
              <a:t>E - </a:t>
            </a:r>
            <a:r>
              <a:rPr lang="en-US" b="1" u="sng" dirty="0"/>
              <a:t>DSI Champion Team of the year:</a:t>
            </a:r>
            <a:endParaRPr lang="en-US" dirty="0"/>
          </a:p>
          <a:p>
            <a:r>
              <a:rPr lang="en-US" b="1" dirty="0"/>
              <a:t>		</a:t>
            </a:r>
            <a:r>
              <a:rPr lang="en-US" b="1" u="sng" dirty="0"/>
              <a:t>(refer to handout)</a:t>
            </a:r>
          </a:p>
          <a:p>
            <a:r>
              <a:rPr lang="en-US" dirty="0"/>
              <a:t> </a:t>
            </a:r>
          </a:p>
          <a:p>
            <a:r>
              <a:rPr lang="en-US" b="1" dirty="0"/>
              <a:t>F - </a:t>
            </a:r>
            <a:r>
              <a:rPr lang="en-US" b="1" u="sng" dirty="0"/>
              <a:t>RULES ARBITRATION</a:t>
            </a:r>
          </a:p>
          <a:p>
            <a:endParaRPr lang="en-US" b="1" u="sng" dirty="0"/>
          </a:p>
          <a:p>
            <a:pPr lvl="2"/>
            <a:r>
              <a:rPr lang="en-US" dirty="0"/>
              <a:t>The Rules Committee will be composed of</a:t>
            </a:r>
            <a:r>
              <a:rPr lang="en-US" b="1" dirty="0"/>
              <a:t> Daniel Kirkwood, Commissioner, and a member of the host club professional staff. </a:t>
            </a:r>
            <a:r>
              <a:rPr lang="en-US" dirty="0"/>
              <a:t>This committee will be responsible for setting and enforcing the rules, maintaining an acceptable pace of play, and settling all questions or problems that may arise during the season. </a:t>
            </a:r>
          </a:p>
          <a:p>
            <a:endParaRPr lang="en-US" b="1" u="sng" dirty="0"/>
          </a:p>
        </p:txBody>
      </p:sp>
    </p:spTree>
    <p:extLst>
      <p:ext uri="{BB962C8B-B14F-4D97-AF65-F5344CB8AC3E}">
        <p14:creationId xmlns:p14="http://schemas.microsoft.com/office/powerpoint/2010/main" val="504242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BBBE5-6141-4E18-9AC8-09B42264E2D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AC34DE1-6EF7-4551-8253-9FD2B85A570A}"/>
              </a:ext>
            </a:extLst>
          </p:cNvPr>
          <p:cNvSpPr>
            <a:spLocks noGrp="1"/>
          </p:cNvSpPr>
          <p:nvPr>
            <p:ph idx="1"/>
          </p:nvPr>
        </p:nvSpPr>
        <p:spPr/>
        <p:txBody>
          <a:bodyPr/>
          <a:lstStyle/>
          <a:p>
            <a:pPr marL="0" indent="0">
              <a:buNone/>
            </a:pPr>
            <a:endParaRPr lang="en-US" dirty="0"/>
          </a:p>
          <a:p>
            <a:pPr marL="0" indent="0">
              <a:buNone/>
            </a:pPr>
            <a:endParaRPr lang="en-US" dirty="0"/>
          </a:p>
          <a:p>
            <a:pPr marL="0" indent="0" algn="ctr">
              <a:buNone/>
            </a:pPr>
            <a:r>
              <a:rPr lang="en-US" sz="6000" b="1" dirty="0"/>
              <a:t>Q &amp; A</a:t>
            </a:r>
          </a:p>
        </p:txBody>
      </p:sp>
    </p:spTree>
    <p:extLst>
      <p:ext uri="{BB962C8B-B14F-4D97-AF65-F5344CB8AC3E}">
        <p14:creationId xmlns:p14="http://schemas.microsoft.com/office/powerpoint/2010/main" val="1233009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11905F-D467-4B5F-806C-F866C2AD3DA9}"/>
              </a:ext>
            </a:extLst>
          </p:cNvPr>
          <p:cNvSpPr txBox="1"/>
          <p:nvPr/>
        </p:nvSpPr>
        <p:spPr>
          <a:xfrm>
            <a:off x="2101559" y="444267"/>
            <a:ext cx="9575800" cy="5632311"/>
          </a:xfrm>
          <a:prstGeom prst="rect">
            <a:avLst/>
          </a:prstGeom>
          <a:noFill/>
        </p:spPr>
        <p:txBody>
          <a:bodyPr wrap="square" rtlCol="0">
            <a:spAutoFit/>
          </a:bodyPr>
          <a:lstStyle/>
          <a:p>
            <a:r>
              <a:rPr lang="en-US" b="1" dirty="0"/>
              <a:t>Questions (hopefully answered but if not …)</a:t>
            </a:r>
          </a:p>
          <a:p>
            <a:endParaRPr lang="en-US" b="1" dirty="0"/>
          </a:p>
          <a:p>
            <a:pPr marL="285750" indent="-285750">
              <a:buFont typeface="Arial" panose="020B0604020202020204" pitchFamily="34" charset="0"/>
              <a:buChar char="•"/>
            </a:pPr>
            <a:r>
              <a:rPr lang="en-US" b="1" dirty="0"/>
              <a:t>Z account with </a:t>
            </a:r>
            <a:r>
              <a:rPr lang="en-US" b="1" dirty="0" err="1"/>
              <a:t>Clubcorp</a:t>
            </a:r>
            <a:endParaRPr lang="en-US" b="1" dirty="0"/>
          </a:p>
          <a:p>
            <a:pPr marL="285750" indent="-285750">
              <a:buFont typeface="Arial" panose="020B0604020202020204" pitchFamily="34" charset="0"/>
              <a:buChar char="•"/>
            </a:pPr>
            <a:r>
              <a:rPr lang="en-US" b="1" dirty="0" err="1"/>
              <a:t>ZZ</a:t>
            </a:r>
            <a:r>
              <a:rPr lang="en-US" b="1" dirty="0"/>
              <a:t> account’s with individuals (self-pay)</a:t>
            </a:r>
          </a:p>
          <a:p>
            <a:pPr marL="285750" indent="-285750">
              <a:buFont typeface="Arial" panose="020B0604020202020204" pitchFamily="34" charset="0"/>
              <a:buChar char="•"/>
            </a:pPr>
            <a:r>
              <a:rPr lang="en-US" b="1" dirty="0"/>
              <a:t>“Pay to Play”</a:t>
            </a:r>
          </a:p>
          <a:p>
            <a:pPr marL="742950" lvl="1" indent="-285750">
              <a:buFont typeface="Arial" panose="020B0604020202020204" pitchFamily="34" charset="0"/>
              <a:buChar char="•"/>
            </a:pPr>
            <a:r>
              <a:rPr lang="en-US" b="1" dirty="0"/>
              <a:t>Allow cash payments for annual fees?</a:t>
            </a:r>
          </a:p>
          <a:p>
            <a:pPr marL="1200150" lvl="2" indent="-285750">
              <a:buFont typeface="Arial" panose="020B0604020202020204" pitchFamily="34" charset="0"/>
              <a:buChar char="•"/>
            </a:pPr>
            <a:r>
              <a:rPr lang="en-US" b="1" dirty="0"/>
              <a:t>(we don’t want to be a collection agency)</a:t>
            </a:r>
          </a:p>
          <a:p>
            <a:pPr marL="285750" indent="-285750">
              <a:buFont typeface="Arial" panose="020B0604020202020204" pitchFamily="34" charset="0"/>
              <a:buChar char="•"/>
            </a:pPr>
            <a:r>
              <a:rPr lang="en-US" b="1" dirty="0"/>
              <a:t>Allow players leaving a club to play one more year </a:t>
            </a:r>
          </a:p>
          <a:p>
            <a:pPr marL="742950" lvl="1" indent="-285750">
              <a:buFont typeface="Arial" panose="020B0604020202020204" pitchFamily="34" charset="0"/>
              <a:buChar char="•"/>
            </a:pPr>
            <a:r>
              <a:rPr lang="en-US" b="1" dirty="0"/>
              <a:t>Cannot play with any other team during that year</a:t>
            </a:r>
          </a:p>
          <a:p>
            <a:pPr marL="285750" indent="-285750">
              <a:buFont typeface="Arial" panose="020B0604020202020204" pitchFamily="34" charset="0"/>
              <a:buChar char="•"/>
            </a:pPr>
            <a:r>
              <a:rPr lang="en-US" b="1" dirty="0"/>
              <a:t>Compute Stableford Quota at each course by slope versus average slope?</a:t>
            </a:r>
          </a:p>
          <a:p>
            <a:pPr marL="285750" indent="-285750">
              <a:buFont typeface="Arial" panose="020B0604020202020204" pitchFamily="34" charset="0"/>
              <a:buChar char="•"/>
            </a:pPr>
            <a:r>
              <a:rPr lang="en-US" b="1" dirty="0"/>
              <a:t>Cart Fees and Meal Costs</a:t>
            </a:r>
          </a:p>
          <a:p>
            <a:pPr marL="285750" indent="-285750">
              <a:buFont typeface="Arial" panose="020B0604020202020204" pitchFamily="34" charset="0"/>
              <a:buChar char="•"/>
            </a:pPr>
            <a:r>
              <a:rPr lang="en-US" b="1" dirty="0"/>
              <a:t>No Shows</a:t>
            </a:r>
          </a:p>
          <a:p>
            <a:pPr marL="285750" indent="-285750">
              <a:buFont typeface="Arial" panose="020B0604020202020204" pitchFamily="34" charset="0"/>
              <a:buChar char="•"/>
            </a:pPr>
            <a:r>
              <a:rPr lang="en-US" b="1" dirty="0"/>
              <a:t>Pace of Play</a:t>
            </a:r>
          </a:p>
          <a:p>
            <a:pPr marL="285750" indent="-285750">
              <a:buFont typeface="Arial" panose="020B0604020202020204" pitchFamily="34" charset="0"/>
              <a:buChar char="•"/>
            </a:pPr>
            <a:r>
              <a:rPr lang="en-US" b="1" dirty="0"/>
              <a:t>Course setup</a:t>
            </a:r>
          </a:p>
          <a:p>
            <a:pPr marL="742950" lvl="1" indent="-285750">
              <a:buFont typeface="Arial" panose="020B0604020202020204" pitchFamily="34" charset="0"/>
              <a:buChar char="•"/>
            </a:pPr>
            <a:r>
              <a:rPr lang="en-US" b="1" dirty="0"/>
              <a:t>6,200 yards1</a:t>
            </a:r>
          </a:p>
          <a:p>
            <a:pPr marL="742950" lvl="1" indent="-285750">
              <a:buFont typeface="Arial" panose="020B0604020202020204" pitchFamily="34" charset="0"/>
              <a:buChar char="•"/>
            </a:pPr>
            <a:r>
              <a:rPr lang="en-US" b="1" dirty="0"/>
              <a:t>65 yard max Par 3</a:t>
            </a:r>
          </a:p>
          <a:p>
            <a:pPr marL="285750" indent="-285750">
              <a:buFont typeface="Arial" panose="020B0604020202020204" pitchFamily="34" charset="0"/>
              <a:buChar char="•"/>
            </a:pPr>
            <a:r>
              <a:rPr lang="en-US" b="1" dirty="0"/>
              <a:t>How to create new divisions? </a:t>
            </a:r>
          </a:p>
          <a:p>
            <a:pPr marL="742950" lvl="1" indent="-285750">
              <a:buFont typeface="Arial" panose="020B0604020202020204" pitchFamily="34" charset="0"/>
              <a:buChar char="•"/>
            </a:pPr>
            <a:r>
              <a:rPr lang="en-US" b="1" dirty="0"/>
              <a:t>Points? Money? Lottery?</a:t>
            </a:r>
          </a:p>
          <a:p>
            <a:pPr marL="285750" indent="-285750">
              <a:buFont typeface="Arial" panose="020B0604020202020204" pitchFamily="34" charset="0"/>
              <a:buChar char="•"/>
            </a:pPr>
            <a:r>
              <a:rPr lang="en-US" b="1" dirty="0"/>
              <a:t>Final Tournament Event</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05515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11905F-D467-4B5F-806C-F866C2AD3DA9}"/>
              </a:ext>
            </a:extLst>
          </p:cNvPr>
          <p:cNvSpPr txBox="1"/>
          <p:nvPr/>
        </p:nvSpPr>
        <p:spPr>
          <a:xfrm>
            <a:off x="3032737" y="101077"/>
            <a:ext cx="9089354" cy="7017306"/>
          </a:xfrm>
          <a:prstGeom prst="rect">
            <a:avLst/>
          </a:prstGeom>
          <a:noFill/>
        </p:spPr>
        <p:txBody>
          <a:bodyPr wrap="square" rtlCol="0">
            <a:spAutoFit/>
          </a:bodyPr>
          <a:lstStyle/>
          <a:p>
            <a:pPr algn="ctr"/>
            <a:r>
              <a:rPr lang="en-US" b="1" dirty="0"/>
              <a:t>Dallas Senior Interclub – 2019</a:t>
            </a:r>
          </a:p>
          <a:p>
            <a:pPr algn="ctr"/>
            <a:endParaRPr lang="en-US" dirty="0"/>
          </a:p>
          <a:p>
            <a:pPr algn="ctr"/>
            <a:r>
              <a:rPr lang="en-US" b="1" dirty="0"/>
              <a:t>Season Kick-Off Captain’s Meeting</a:t>
            </a:r>
            <a:endParaRPr lang="en-US" dirty="0"/>
          </a:p>
          <a:p>
            <a:pPr algn="ctr"/>
            <a:r>
              <a:rPr lang="en-US" b="1" dirty="0"/>
              <a:t>Brookhaven Country Club</a:t>
            </a:r>
            <a:endParaRPr lang="en-US" dirty="0"/>
          </a:p>
          <a:p>
            <a:pPr algn="ctr"/>
            <a:r>
              <a:rPr lang="en-US" dirty="0"/>
              <a:t>Wednesday, March 13, 2019</a:t>
            </a:r>
          </a:p>
          <a:p>
            <a:pPr algn="ctr"/>
            <a:endParaRPr lang="en-US" dirty="0"/>
          </a:p>
          <a:p>
            <a:r>
              <a:rPr lang="en-US" b="1" dirty="0"/>
              <a:t>Meeting Agenda:</a:t>
            </a:r>
          </a:p>
          <a:p>
            <a:endParaRPr lang="en-US" dirty="0"/>
          </a:p>
          <a:p>
            <a:r>
              <a:rPr lang="en-US" b="1" dirty="0"/>
              <a:t>	Introduction and Opening Remarks …   Commissioner Daniel Kirkwood</a:t>
            </a:r>
            <a:endParaRPr lang="en-US" dirty="0"/>
          </a:p>
          <a:p>
            <a:r>
              <a:rPr lang="en-US" b="1" dirty="0"/>
              <a:t>	</a:t>
            </a:r>
          </a:p>
          <a:p>
            <a:r>
              <a:rPr lang="en-US" b="1" dirty="0"/>
              <a:t>	Schedule for the day</a:t>
            </a:r>
            <a:endParaRPr lang="en-US" dirty="0"/>
          </a:p>
          <a:p>
            <a:r>
              <a:rPr lang="en-US" b="1" dirty="0"/>
              <a:t>		10:30AM – 12:30PM: Meeting</a:t>
            </a:r>
            <a:endParaRPr lang="en-US" dirty="0"/>
          </a:p>
          <a:p>
            <a:r>
              <a:rPr lang="en-US" b="1" dirty="0"/>
              <a:t>		12:30PM – 1:15PM: Lunch</a:t>
            </a:r>
            <a:endParaRPr lang="en-US" dirty="0"/>
          </a:p>
          <a:p>
            <a:r>
              <a:rPr lang="en-US" b="1" dirty="0"/>
              <a:t>		1:30PM -  Golf</a:t>
            </a:r>
          </a:p>
          <a:p>
            <a:endParaRPr lang="en-US" dirty="0"/>
          </a:p>
          <a:p>
            <a:r>
              <a:rPr lang="en-US" b="1" dirty="0"/>
              <a:t>	 Team Captain/Co-Captains and Pros </a:t>
            </a:r>
          </a:p>
          <a:p>
            <a:pPr algn="ctr"/>
            <a:r>
              <a:rPr lang="en-US" b="1" dirty="0">
                <a:hlinkClick r:id="rId2"/>
              </a:rPr>
              <a:t>www.DallasSeniorInterclub.com/captainsroster/</a:t>
            </a:r>
            <a:endParaRPr lang="en-US" b="1" dirty="0"/>
          </a:p>
          <a:p>
            <a:endParaRPr lang="en-US" b="1" dirty="0"/>
          </a:p>
          <a:p>
            <a:r>
              <a:rPr lang="en-US" b="1" dirty="0"/>
              <a:t>	Tournament Schedule</a:t>
            </a:r>
          </a:p>
          <a:p>
            <a:r>
              <a:rPr lang="en-US" b="1" dirty="0"/>
              <a:t>	2018 Money List</a:t>
            </a:r>
            <a:endParaRPr lang="en-US" dirty="0"/>
          </a:p>
          <a:p>
            <a:r>
              <a:rPr lang="en-US" b="1" dirty="0"/>
              <a:t>	Division Lineup</a:t>
            </a:r>
            <a:endParaRPr lang="en-US" dirty="0"/>
          </a:p>
          <a:p>
            <a:r>
              <a:rPr lang="en-US" b="1" dirty="0"/>
              <a:t>	Website – </a:t>
            </a:r>
            <a:r>
              <a:rPr lang="en-US" b="1" u="sng" dirty="0">
                <a:hlinkClick r:id="rId3"/>
              </a:rPr>
              <a:t>www.DallasSeniorInterclub.com</a:t>
            </a:r>
            <a:endParaRPr lang="en-US" dirty="0"/>
          </a:p>
          <a:p>
            <a:r>
              <a:rPr lang="en-US" b="1" dirty="0"/>
              <a:t>	2019 Rules</a:t>
            </a:r>
          </a:p>
          <a:p>
            <a:r>
              <a:rPr lang="en-US" b="1" dirty="0"/>
              <a:t>	Questions </a:t>
            </a:r>
            <a:endParaRPr lang="en-US" dirty="0"/>
          </a:p>
          <a:p>
            <a:endParaRPr lang="en-US" dirty="0"/>
          </a:p>
        </p:txBody>
      </p:sp>
    </p:spTree>
    <p:extLst>
      <p:ext uri="{BB962C8B-B14F-4D97-AF65-F5344CB8AC3E}">
        <p14:creationId xmlns:p14="http://schemas.microsoft.com/office/powerpoint/2010/main" val="21179197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AD1525-80EF-48C7-98B1-A803F38B26DF}"/>
              </a:ext>
            </a:extLst>
          </p:cNvPr>
          <p:cNvPicPr>
            <a:picLocks noChangeAspect="1"/>
          </p:cNvPicPr>
          <p:nvPr/>
        </p:nvPicPr>
        <p:blipFill rotWithShape="1">
          <a:blip r:embed="rId2"/>
          <a:srcRect b="3434"/>
          <a:stretch/>
        </p:blipFill>
        <p:spPr>
          <a:xfrm>
            <a:off x="20" y="10"/>
            <a:ext cx="12191980" cy="6857990"/>
          </a:xfrm>
          <a:prstGeom prst="rect">
            <a:avLst/>
          </a:prstGeom>
        </p:spPr>
      </p:pic>
    </p:spTree>
    <p:extLst>
      <p:ext uri="{BB962C8B-B14F-4D97-AF65-F5344CB8AC3E}">
        <p14:creationId xmlns:p14="http://schemas.microsoft.com/office/powerpoint/2010/main" val="1598199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ED9216-C787-4336-A8DA-28081A93989F}"/>
              </a:ext>
            </a:extLst>
          </p:cNvPr>
          <p:cNvPicPr>
            <a:picLocks noChangeAspect="1"/>
          </p:cNvPicPr>
          <p:nvPr/>
        </p:nvPicPr>
        <p:blipFill rotWithShape="1">
          <a:blip r:embed="rId2"/>
          <a:srcRect t="9639"/>
          <a:stretch/>
        </p:blipFill>
        <p:spPr>
          <a:xfrm>
            <a:off x="20" y="10"/>
            <a:ext cx="12191980" cy="6857990"/>
          </a:xfrm>
          <a:prstGeom prst="rect">
            <a:avLst/>
          </a:prstGeom>
        </p:spPr>
      </p:pic>
    </p:spTree>
    <p:extLst>
      <p:ext uri="{BB962C8B-B14F-4D97-AF65-F5344CB8AC3E}">
        <p14:creationId xmlns:p14="http://schemas.microsoft.com/office/powerpoint/2010/main" val="1867347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08D62E-B806-4B99-BF57-50A62FDEF433}"/>
              </a:ext>
            </a:extLst>
          </p:cNvPr>
          <p:cNvSpPr txBox="1"/>
          <p:nvPr/>
        </p:nvSpPr>
        <p:spPr>
          <a:xfrm>
            <a:off x="3199003" y="1028343"/>
            <a:ext cx="8654642" cy="5078313"/>
          </a:xfrm>
          <a:prstGeom prst="rect">
            <a:avLst/>
          </a:prstGeom>
          <a:noFill/>
        </p:spPr>
        <p:txBody>
          <a:bodyPr wrap="square" rtlCol="0">
            <a:spAutoFit/>
          </a:bodyPr>
          <a:lstStyle/>
          <a:p>
            <a:r>
              <a:rPr lang="en-US" b="1" dirty="0"/>
              <a:t>New DSI Commissioner:</a:t>
            </a:r>
          </a:p>
          <a:p>
            <a:endParaRPr lang="en-US" dirty="0"/>
          </a:p>
          <a:p>
            <a:pPr algn="ctr"/>
            <a:r>
              <a:rPr lang="en-US" b="1" dirty="0"/>
              <a:t>Daniel W. Kirkwood</a:t>
            </a:r>
          </a:p>
          <a:p>
            <a:pPr algn="ctr"/>
            <a:r>
              <a:rPr lang="en-US" dirty="0"/>
              <a:t>President, Eagle Innovations, Inc.</a:t>
            </a:r>
          </a:p>
          <a:p>
            <a:pPr algn="ctr"/>
            <a:r>
              <a:rPr lang="en-US" dirty="0">
                <a:hlinkClick r:id="rId2"/>
              </a:rPr>
              <a:t>dsi@DallasSeniorInterclub.com</a:t>
            </a:r>
            <a:endParaRPr lang="en-US" dirty="0"/>
          </a:p>
          <a:p>
            <a:pPr algn="ctr"/>
            <a:endParaRPr lang="en-US" dirty="0"/>
          </a:p>
          <a:p>
            <a:pPr algn="ctr"/>
            <a:r>
              <a:rPr lang="en-US" dirty="0"/>
              <a:t>Mb: (214) 995-6255</a:t>
            </a:r>
          </a:p>
          <a:p>
            <a:endParaRPr lang="en-US" dirty="0"/>
          </a:p>
          <a:p>
            <a:endParaRPr lang="en-US" dirty="0"/>
          </a:p>
          <a:p>
            <a:pPr marL="285750" indent="-285750">
              <a:buFont typeface="Wingdings" panose="05000000000000000000" pitchFamily="2" charset="2"/>
              <a:buChar char="Ø"/>
            </a:pPr>
            <a:r>
              <a:rPr lang="en-US" dirty="0"/>
              <a:t>Software Company (specializing in the Healthcare industry since 1987)</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Member at Brookhaven since 2009</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Active player in the DSI for over 8 years</a:t>
            </a:r>
          </a:p>
          <a:p>
            <a:endParaRPr lang="en-US" dirty="0"/>
          </a:p>
          <a:p>
            <a:pPr marL="285750" indent="-285750">
              <a:buFont typeface="Wingdings" panose="05000000000000000000" pitchFamily="2" charset="2"/>
              <a:buChar char="Ø"/>
            </a:pPr>
            <a:r>
              <a:rPr lang="en-US" dirty="0"/>
              <a:t>Created and maintains Tournament Websites used at Brookhaven for SGA, MGA and starting with Women’s associations</a:t>
            </a:r>
          </a:p>
          <a:p>
            <a:endParaRPr lang="en-US" dirty="0"/>
          </a:p>
        </p:txBody>
      </p:sp>
    </p:spTree>
    <p:extLst>
      <p:ext uri="{BB962C8B-B14F-4D97-AF65-F5344CB8AC3E}">
        <p14:creationId xmlns:p14="http://schemas.microsoft.com/office/powerpoint/2010/main" val="392817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08D62E-B806-4B99-BF57-50A62FDEF433}"/>
              </a:ext>
            </a:extLst>
          </p:cNvPr>
          <p:cNvSpPr txBox="1"/>
          <p:nvPr/>
        </p:nvSpPr>
        <p:spPr>
          <a:xfrm>
            <a:off x="3215781" y="457891"/>
            <a:ext cx="8654642" cy="6186309"/>
          </a:xfrm>
          <a:prstGeom prst="rect">
            <a:avLst/>
          </a:prstGeom>
          <a:noFill/>
        </p:spPr>
        <p:txBody>
          <a:bodyPr wrap="square" rtlCol="0">
            <a:spAutoFit/>
          </a:bodyPr>
          <a:lstStyle/>
          <a:p>
            <a:r>
              <a:rPr lang="en-US" b="1" dirty="0"/>
              <a:t>How many were Captains or assistants in year’s past? (show of hands)</a:t>
            </a:r>
          </a:p>
          <a:p>
            <a:endParaRPr lang="en-US" b="1" dirty="0"/>
          </a:p>
          <a:p>
            <a:r>
              <a:rPr lang="en-US" b="1" dirty="0"/>
              <a:t>How many were not Captains or assistants but played in year’s past?</a:t>
            </a:r>
          </a:p>
          <a:p>
            <a:endParaRPr lang="en-US" b="1" dirty="0"/>
          </a:p>
          <a:p>
            <a:r>
              <a:rPr lang="en-US" b="1" dirty="0"/>
              <a:t>The Website at </a:t>
            </a:r>
            <a:r>
              <a:rPr lang="en-US" b="1" dirty="0">
                <a:hlinkClick r:id="rId2"/>
              </a:rPr>
              <a:t>www.DallasSeniorInterclub.com</a:t>
            </a:r>
            <a:r>
              <a:rPr lang="en-US" b="1" dirty="0"/>
              <a:t> changes several aspects.</a:t>
            </a:r>
          </a:p>
          <a:p>
            <a:endParaRPr lang="en-US" b="1" dirty="0"/>
          </a:p>
          <a:p>
            <a:r>
              <a:rPr lang="en-US" b="1" u="sng" dirty="0"/>
              <a:t>Captains and Host Pro’s</a:t>
            </a:r>
          </a:p>
          <a:p>
            <a:pPr marL="742950" lvl="1" indent="-285750">
              <a:buFont typeface="Wingdings" panose="05000000000000000000" pitchFamily="2" charset="2"/>
              <a:buChar char="Ø"/>
            </a:pPr>
            <a:r>
              <a:rPr lang="en-US" b="1" dirty="0"/>
              <a:t>Spreadsheets and Rosters emailed between Captains, Commissioner and Pro’s will no longer be used.</a:t>
            </a:r>
          </a:p>
          <a:p>
            <a:pPr marL="742950" lvl="1" indent="-285750">
              <a:buFont typeface="Wingdings" panose="05000000000000000000" pitchFamily="2" charset="2"/>
              <a:buChar char="Ø"/>
            </a:pPr>
            <a:r>
              <a:rPr lang="en-US" b="1" dirty="0"/>
              <a:t>Team Roster’s will be online.</a:t>
            </a:r>
          </a:p>
          <a:p>
            <a:pPr marL="742950" lvl="1" indent="-285750">
              <a:buFont typeface="Wingdings" panose="05000000000000000000" pitchFamily="2" charset="2"/>
              <a:buChar char="Ø"/>
            </a:pPr>
            <a:r>
              <a:rPr lang="en-US" b="1" dirty="0"/>
              <a:t>Reports and PDF’s will be online.</a:t>
            </a:r>
          </a:p>
          <a:p>
            <a:pPr marL="742950" lvl="1" indent="-285750">
              <a:buFont typeface="Wingdings" panose="05000000000000000000" pitchFamily="2" charset="2"/>
              <a:buChar char="Ø"/>
            </a:pPr>
            <a:r>
              <a:rPr lang="en-US" b="1" dirty="0"/>
              <a:t>Instructional guides will be online.</a:t>
            </a:r>
          </a:p>
          <a:p>
            <a:endParaRPr lang="en-US" b="1" dirty="0"/>
          </a:p>
          <a:p>
            <a:r>
              <a:rPr lang="en-US" b="1" dirty="0"/>
              <a:t>The players</a:t>
            </a:r>
          </a:p>
          <a:p>
            <a:pPr marL="742950" lvl="1" indent="-285750">
              <a:buFont typeface="Wingdings" panose="05000000000000000000" pitchFamily="2" charset="2"/>
              <a:buChar char="Ø"/>
            </a:pPr>
            <a:r>
              <a:rPr lang="en-US" b="1" dirty="0"/>
              <a:t>Personal results will be online</a:t>
            </a:r>
          </a:p>
          <a:p>
            <a:pPr marL="742950" lvl="1" indent="-285750">
              <a:buFont typeface="Wingdings" panose="05000000000000000000" pitchFamily="2" charset="2"/>
              <a:buChar char="Ø"/>
            </a:pPr>
            <a:r>
              <a:rPr lang="en-US" b="1" dirty="0"/>
              <a:t>Instructional guides will be online.</a:t>
            </a:r>
          </a:p>
          <a:p>
            <a:endParaRPr lang="en-US" b="1" dirty="0"/>
          </a:p>
          <a:p>
            <a:r>
              <a:rPr lang="en-US" b="1" dirty="0"/>
              <a:t>In the past, you received a “Season Kick-Off Captain’s Meeting” booklet of information. Instead we will be using the dynamic nature of the website.</a:t>
            </a:r>
          </a:p>
          <a:p>
            <a:endParaRPr lang="en-US" b="1" dirty="0"/>
          </a:p>
          <a:p>
            <a:r>
              <a:rPr lang="en-US" b="1" dirty="0"/>
              <a:t>(You will learn how to use the website to create your team who will be playing per event later in this meeting. First some “administration” stuff)</a:t>
            </a:r>
          </a:p>
        </p:txBody>
      </p:sp>
    </p:spTree>
    <p:extLst>
      <p:ext uri="{BB962C8B-B14F-4D97-AF65-F5344CB8AC3E}">
        <p14:creationId xmlns:p14="http://schemas.microsoft.com/office/powerpoint/2010/main" val="2433068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8CCD17B-B98D-4654-91AA-38AC04CBEB68}"/>
              </a:ext>
            </a:extLst>
          </p:cNvPr>
          <p:cNvGraphicFramePr>
            <a:graphicFrameLocks noGrp="1"/>
          </p:cNvGraphicFramePr>
          <p:nvPr>
            <p:extLst>
              <p:ext uri="{D42A27DB-BD31-4B8C-83A1-F6EECF244321}">
                <p14:modId xmlns:p14="http://schemas.microsoft.com/office/powerpoint/2010/main" val="659153825"/>
              </p:ext>
            </p:extLst>
          </p:nvPr>
        </p:nvGraphicFramePr>
        <p:xfrm>
          <a:off x="0" y="771787"/>
          <a:ext cx="12192001" cy="6188162"/>
        </p:xfrm>
        <a:graphic>
          <a:graphicData uri="http://schemas.openxmlformats.org/drawingml/2006/table">
            <a:tbl>
              <a:tblPr/>
              <a:tblGrid>
                <a:gridCol w="1800942">
                  <a:extLst>
                    <a:ext uri="{9D8B030D-6E8A-4147-A177-3AD203B41FA5}">
                      <a16:colId xmlns:a16="http://schemas.microsoft.com/office/drawing/2014/main" val="3628122755"/>
                    </a:ext>
                  </a:extLst>
                </a:gridCol>
                <a:gridCol w="1621766">
                  <a:extLst>
                    <a:ext uri="{9D8B030D-6E8A-4147-A177-3AD203B41FA5}">
                      <a16:colId xmlns:a16="http://schemas.microsoft.com/office/drawing/2014/main" val="4178011060"/>
                    </a:ext>
                  </a:extLst>
                </a:gridCol>
                <a:gridCol w="1149292">
                  <a:extLst>
                    <a:ext uri="{9D8B030D-6E8A-4147-A177-3AD203B41FA5}">
                      <a16:colId xmlns:a16="http://schemas.microsoft.com/office/drawing/2014/main" val="3191183817"/>
                    </a:ext>
                  </a:extLst>
                </a:gridCol>
                <a:gridCol w="883785">
                  <a:extLst>
                    <a:ext uri="{9D8B030D-6E8A-4147-A177-3AD203B41FA5}">
                      <a16:colId xmlns:a16="http://schemas.microsoft.com/office/drawing/2014/main" val="674464469"/>
                    </a:ext>
                  </a:extLst>
                </a:gridCol>
                <a:gridCol w="890173">
                  <a:extLst>
                    <a:ext uri="{9D8B030D-6E8A-4147-A177-3AD203B41FA5}">
                      <a16:colId xmlns:a16="http://schemas.microsoft.com/office/drawing/2014/main" val="4021143297"/>
                    </a:ext>
                  </a:extLst>
                </a:gridCol>
                <a:gridCol w="975767">
                  <a:extLst>
                    <a:ext uri="{9D8B030D-6E8A-4147-A177-3AD203B41FA5}">
                      <a16:colId xmlns:a16="http://schemas.microsoft.com/office/drawing/2014/main" val="3608484698"/>
                    </a:ext>
                  </a:extLst>
                </a:gridCol>
                <a:gridCol w="4091371">
                  <a:extLst>
                    <a:ext uri="{9D8B030D-6E8A-4147-A177-3AD203B41FA5}">
                      <a16:colId xmlns:a16="http://schemas.microsoft.com/office/drawing/2014/main" val="3258601166"/>
                    </a:ext>
                  </a:extLst>
                </a:gridCol>
                <a:gridCol w="778905">
                  <a:extLst>
                    <a:ext uri="{9D8B030D-6E8A-4147-A177-3AD203B41FA5}">
                      <a16:colId xmlns:a16="http://schemas.microsoft.com/office/drawing/2014/main" val="164063360"/>
                    </a:ext>
                  </a:extLst>
                </a:gridCol>
              </a:tblGrid>
              <a:tr h="226665">
                <a:tc>
                  <a:txBody>
                    <a:bodyPr/>
                    <a:lstStyle/>
                    <a:p>
                      <a:pPr algn="l" fontAlgn="t"/>
                      <a:r>
                        <a:rPr lang="en-US" sz="1400" b="1" cap="all" baseline="0">
                          <a:solidFill>
                            <a:srgbClr val="333333"/>
                          </a:solidFill>
                          <a:effectLst/>
                          <a:latin typeface="inherit"/>
                        </a:rPr>
                        <a:t>PLAYDATE</a:t>
                      </a:r>
                    </a:p>
                  </a:txBody>
                  <a:tcPr marL="13029" marR="13029" marT="9120" marB="912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9050" cap="flat" cmpd="sng" algn="ctr">
                      <a:solidFill>
                        <a:srgbClr val="CCCCCC"/>
                      </a:solidFill>
                      <a:prstDash val="solid"/>
                      <a:round/>
                      <a:headEnd type="none" w="med" len="med"/>
                      <a:tailEnd type="none" w="med" len="med"/>
                    </a:lnB>
                    <a:solidFill>
                      <a:srgbClr val="F0F0F0"/>
                    </a:solidFill>
                  </a:tcPr>
                </a:tc>
                <a:tc>
                  <a:txBody>
                    <a:bodyPr/>
                    <a:lstStyle/>
                    <a:p>
                      <a:pPr algn="l" fontAlgn="t"/>
                      <a:r>
                        <a:rPr lang="en-US" sz="1400" b="1" cap="all" baseline="0">
                          <a:solidFill>
                            <a:srgbClr val="333333"/>
                          </a:solidFill>
                          <a:effectLst/>
                          <a:latin typeface="inherit"/>
                        </a:rPr>
                        <a:t>CLUBNAME</a:t>
                      </a:r>
                    </a:p>
                  </a:txBody>
                  <a:tcPr marL="13029" marR="13029" marT="9120" marB="912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90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400" b="1" cap="all" baseline="0">
                          <a:solidFill>
                            <a:srgbClr val="333333"/>
                          </a:solidFill>
                          <a:effectLst/>
                          <a:latin typeface="inherit"/>
                        </a:rPr>
                        <a:t>TEES</a:t>
                      </a:r>
                    </a:p>
                  </a:txBody>
                  <a:tcPr marL="13029" marR="13029" marT="9120" marB="912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90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400" b="1" cap="all" baseline="0">
                          <a:solidFill>
                            <a:srgbClr val="333333"/>
                          </a:solidFill>
                          <a:effectLst/>
                          <a:latin typeface="inherit"/>
                        </a:rPr>
                        <a:t>TOURN FEE</a:t>
                      </a:r>
                    </a:p>
                  </a:txBody>
                  <a:tcPr marL="13029" marR="13029" marT="9120" marB="912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90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400" b="1" cap="all" baseline="0">
                          <a:solidFill>
                            <a:srgbClr val="333333"/>
                          </a:solidFill>
                          <a:effectLst/>
                          <a:latin typeface="inherit"/>
                        </a:rPr>
                        <a:t>CARTCOST</a:t>
                      </a:r>
                    </a:p>
                  </a:txBody>
                  <a:tcPr marL="13029" marR="13029" marT="9120" marB="912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90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400" b="1" cap="all" baseline="0">
                          <a:solidFill>
                            <a:srgbClr val="333333"/>
                          </a:solidFill>
                          <a:effectLst/>
                          <a:latin typeface="inherit"/>
                        </a:rPr>
                        <a:t>MEALCOST</a:t>
                      </a:r>
                    </a:p>
                  </a:txBody>
                  <a:tcPr marL="13029" marR="13029" marT="9120" marB="912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90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400" b="1" cap="all" baseline="0">
                          <a:solidFill>
                            <a:srgbClr val="333333"/>
                          </a:solidFill>
                          <a:effectLst/>
                          <a:latin typeface="inherit"/>
                        </a:rPr>
                        <a:t>MEALDESC</a:t>
                      </a:r>
                    </a:p>
                  </a:txBody>
                  <a:tcPr marL="13029" marR="13029" marT="9120" marB="912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90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400" b="1" cap="all" baseline="0">
                          <a:solidFill>
                            <a:srgbClr val="333333"/>
                          </a:solidFill>
                          <a:effectLst/>
                          <a:latin typeface="inherit"/>
                        </a:rPr>
                        <a:t>SLOPE</a:t>
                      </a:r>
                    </a:p>
                  </a:txBody>
                  <a:tcPr marL="13029" marR="13029" marT="9120" marB="912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90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958769345"/>
                  </a:ext>
                </a:extLst>
              </a:tr>
              <a:tr h="902704">
                <a:tc>
                  <a:txBody>
                    <a:bodyPr/>
                    <a:lstStyle/>
                    <a:p>
                      <a:pPr algn="l" fontAlgn="base"/>
                      <a:r>
                        <a:rPr lang="en-US" sz="1400" b="0" baseline="0">
                          <a:effectLst/>
                          <a:latin typeface="inherit"/>
                        </a:rPr>
                        <a:t>04/01/2019 08:30 AM</a:t>
                      </a:r>
                    </a:p>
                  </a:txBody>
                  <a:tcPr marL="13029" marR="13029" marT="3909" marB="3909">
                    <a:lnL w="9525" cap="flat" cmpd="sng" algn="ctr">
                      <a:solidFill>
                        <a:srgbClr val="C6C6C6"/>
                      </a:solidFill>
                      <a:prstDash val="solid"/>
                      <a:round/>
                      <a:headEnd type="none" w="med" len="med"/>
                      <a:tailEnd type="none" w="med" len="med"/>
                    </a:lnL>
                    <a:lnR w="9525" cap="flat" cmpd="sng" algn="ctr">
                      <a:solidFill>
                        <a:srgbClr val="E0E0E0"/>
                      </a:solidFill>
                      <a:prstDash val="solid"/>
                      <a:round/>
                      <a:headEnd type="none" w="med" len="med"/>
                      <a:tailEnd type="none" w="med" len="med"/>
                    </a:lnR>
                    <a:lnT w="19050" cap="flat" cmpd="sng" algn="ctr">
                      <a:solidFill>
                        <a:srgbClr val="CCCCCC"/>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EEEEEE"/>
                    </a:solidFill>
                  </a:tcPr>
                </a:tc>
                <a:tc>
                  <a:txBody>
                    <a:bodyPr/>
                    <a:lstStyle/>
                    <a:p>
                      <a:pPr algn="l" fontAlgn="t"/>
                      <a:r>
                        <a:rPr lang="en-US" sz="1400" b="0" baseline="0">
                          <a:effectLst/>
                          <a:latin typeface="inherit"/>
                        </a:rPr>
                        <a:t>Prestonwood Country Club</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19050" cap="flat" cmpd="sng" algn="ctr">
                      <a:solidFill>
                        <a:srgbClr val="CCCCCC"/>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Creek course</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19050" cap="flat" cmpd="sng" algn="ctr">
                      <a:solidFill>
                        <a:srgbClr val="CCCCCC"/>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19050" cap="flat" cmpd="sng" algn="ctr">
                      <a:solidFill>
                        <a:srgbClr val="CCCCCC"/>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22</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19050" cap="flat" cmpd="sng" algn="ctr">
                      <a:solidFill>
                        <a:srgbClr val="CCCCCC"/>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18</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19050" cap="flat" cmpd="sng" algn="ctr">
                      <a:solidFill>
                        <a:srgbClr val="CCCCCC"/>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-BBQ FLAIR -- Barbecue Chicken and Sausage Links - Sour Cream &amp; Chive Potato Salad - Cole Slaw - Ranch Style Beans - Garden Salad with Assorted Dressings - Rolls w/ Butter - Seasonal Fruit Cobbler</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19050" cap="flat" cmpd="sng" algn="ctr">
                      <a:solidFill>
                        <a:srgbClr val="CCCCCC"/>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137</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19050" cap="flat" cmpd="sng" algn="ctr">
                      <a:solidFill>
                        <a:srgbClr val="CCCCCC"/>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extLst>
                  <a:ext uri="{0D108BD9-81ED-4DB2-BD59-A6C34878D82A}">
                    <a16:rowId xmlns:a16="http://schemas.microsoft.com/office/drawing/2014/main" val="3368099053"/>
                  </a:ext>
                </a:extLst>
              </a:tr>
              <a:tr h="670972">
                <a:tc>
                  <a:txBody>
                    <a:bodyPr/>
                    <a:lstStyle/>
                    <a:p>
                      <a:pPr algn="l" fontAlgn="base"/>
                      <a:r>
                        <a:rPr lang="en-US" sz="1400" b="0" baseline="0">
                          <a:effectLst/>
                          <a:latin typeface="inherit"/>
                        </a:rPr>
                        <a:t>04/29/2019 08:30 AM</a:t>
                      </a:r>
                    </a:p>
                  </a:txBody>
                  <a:tcPr marL="13029" marR="13029" marT="3909" marB="3909">
                    <a:lnL w="9525" cap="flat" cmpd="sng" algn="ctr">
                      <a:solidFill>
                        <a:srgbClr val="C6C6C6"/>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8F8F8"/>
                    </a:solidFill>
                  </a:tcPr>
                </a:tc>
                <a:tc>
                  <a:txBody>
                    <a:bodyPr/>
                    <a:lstStyle/>
                    <a:p>
                      <a:pPr algn="l" fontAlgn="t"/>
                      <a:r>
                        <a:rPr lang="en-US" sz="1400" b="0" baseline="0">
                          <a:effectLst/>
                          <a:latin typeface="inherit"/>
                        </a:rPr>
                        <a:t>Hackberry Creek Country Club</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20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20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-House salad -Potato salad -Pasta salad -Country fried Chicken -Buttermilk mashed potatoes -House gravy -Vegetable medley -Cookies and brownies</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130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extLst>
                  <a:ext uri="{0D108BD9-81ED-4DB2-BD59-A6C34878D82A}">
                    <a16:rowId xmlns:a16="http://schemas.microsoft.com/office/drawing/2014/main" val="1800456827"/>
                  </a:ext>
                </a:extLst>
              </a:tr>
              <a:tr h="1120828">
                <a:tc>
                  <a:txBody>
                    <a:bodyPr/>
                    <a:lstStyle/>
                    <a:p>
                      <a:pPr algn="l" fontAlgn="base"/>
                      <a:r>
                        <a:rPr lang="en-US" sz="1400" b="0" baseline="0">
                          <a:effectLst/>
                          <a:latin typeface="inherit"/>
                        </a:rPr>
                        <a:t>05/13/2019 08:30 AM</a:t>
                      </a:r>
                    </a:p>
                  </a:txBody>
                  <a:tcPr marL="13029" marR="13029" marT="3909" marB="3909">
                    <a:lnL w="9525" cap="flat" cmpd="sng" algn="ctr">
                      <a:solidFill>
                        <a:srgbClr val="C6C6C6"/>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EEEEEE"/>
                    </a:solidFill>
                  </a:tcPr>
                </a:tc>
                <a:tc>
                  <a:txBody>
                    <a:bodyPr/>
                    <a:lstStyle/>
                    <a:p>
                      <a:pPr algn="l" fontAlgn="t"/>
                      <a:r>
                        <a:rPr lang="en-US" sz="1400" b="0" baseline="0">
                          <a:effectLst/>
                          <a:latin typeface="inherit"/>
                        </a:rPr>
                        <a:t>Timarron Country Club</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25</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16</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Timarron Buffet - Two Entrees $15.59 TCC Mixed Greens Salad, Caprese Salad &amp; Basil Pesto Salad, Grilled Strip Steak, Herb Butter, Roasted Rack of Pork, Apple Cranberry Mint Chutney, Saffron Risotto, Grilled Asparagus and sweet carrots, chef Choice Sweet Dessert</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133</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extLst>
                  <a:ext uri="{0D108BD9-81ED-4DB2-BD59-A6C34878D82A}">
                    <a16:rowId xmlns:a16="http://schemas.microsoft.com/office/drawing/2014/main" val="49824288"/>
                  </a:ext>
                </a:extLst>
              </a:tr>
              <a:tr h="568656">
                <a:tc>
                  <a:txBody>
                    <a:bodyPr/>
                    <a:lstStyle/>
                    <a:p>
                      <a:pPr algn="l" fontAlgn="base"/>
                      <a:r>
                        <a:rPr lang="en-US" sz="1400" b="0" baseline="0">
                          <a:effectLst/>
                          <a:latin typeface="inherit"/>
                        </a:rPr>
                        <a:t>06/04/2019 08:30 AM</a:t>
                      </a:r>
                    </a:p>
                  </a:txBody>
                  <a:tcPr marL="13029" marR="13029" marT="3909" marB="3909">
                    <a:lnL w="9525" cap="flat" cmpd="sng" algn="ctr">
                      <a:solidFill>
                        <a:srgbClr val="C6C6C6"/>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8F8F8"/>
                    </a:solidFill>
                  </a:tcPr>
                </a:tc>
                <a:tc>
                  <a:txBody>
                    <a:bodyPr/>
                    <a:lstStyle/>
                    <a:p>
                      <a:pPr algn="l" fontAlgn="t"/>
                      <a:r>
                        <a:rPr lang="en-US" sz="1400" b="0" baseline="0">
                          <a:effectLst/>
                          <a:latin typeface="inherit"/>
                        </a:rPr>
                        <a:t>Brookhaven Country Club</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Masters course (bronze)</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endParaRPr lang="en-US" sz="1400" b="0" baseline="0" dirty="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121</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extLst>
                  <a:ext uri="{0D108BD9-81ED-4DB2-BD59-A6C34878D82A}">
                    <a16:rowId xmlns:a16="http://schemas.microsoft.com/office/drawing/2014/main" val="2480698119"/>
                  </a:ext>
                </a:extLst>
              </a:tr>
              <a:tr h="568656">
                <a:tc>
                  <a:txBody>
                    <a:bodyPr/>
                    <a:lstStyle/>
                    <a:p>
                      <a:pPr algn="l" fontAlgn="base"/>
                      <a:r>
                        <a:rPr lang="en-US" sz="1400" b="0" baseline="0">
                          <a:effectLst/>
                          <a:latin typeface="inherit"/>
                        </a:rPr>
                        <a:t>06/18/2019 08:30 AM</a:t>
                      </a:r>
                    </a:p>
                  </a:txBody>
                  <a:tcPr marL="13029" marR="13029" marT="3909" marB="3909">
                    <a:lnL w="9525" cap="flat" cmpd="sng" algn="ctr">
                      <a:solidFill>
                        <a:srgbClr val="C6C6C6"/>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EEEEEE"/>
                    </a:solidFill>
                  </a:tcPr>
                </a:tc>
                <a:tc>
                  <a:txBody>
                    <a:bodyPr/>
                    <a:lstStyle/>
                    <a:p>
                      <a:pPr algn="l" fontAlgn="t"/>
                      <a:r>
                        <a:rPr lang="en-US" sz="1400" b="0" baseline="0">
                          <a:effectLst/>
                          <a:latin typeface="inherit"/>
                        </a:rPr>
                        <a:t>Canyon Creek Country Club</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130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extLst>
                  <a:ext uri="{0D108BD9-81ED-4DB2-BD59-A6C34878D82A}">
                    <a16:rowId xmlns:a16="http://schemas.microsoft.com/office/drawing/2014/main" val="1845432791"/>
                  </a:ext>
                </a:extLst>
              </a:tr>
              <a:tr h="381391">
                <a:tc>
                  <a:txBody>
                    <a:bodyPr/>
                    <a:lstStyle/>
                    <a:p>
                      <a:pPr algn="l" fontAlgn="base"/>
                      <a:r>
                        <a:rPr lang="en-US" sz="1400" b="0" baseline="0">
                          <a:effectLst/>
                          <a:latin typeface="inherit"/>
                        </a:rPr>
                        <a:t>06/25/2019 08:30 AM</a:t>
                      </a:r>
                    </a:p>
                  </a:txBody>
                  <a:tcPr marL="13029" marR="13029" marT="3909" marB="3909">
                    <a:lnL w="9525" cap="flat" cmpd="sng" algn="ctr">
                      <a:solidFill>
                        <a:srgbClr val="C6C6C6"/>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8F8F8"/>
                    </a:solidFill>
                  </a:tcPr>
                </a:tc>
                <a:tc>
                  <a:txBody>
                    <a:bodyPr/>
                    <a:lstStyle/>
                    <a:p>
                      <a:pPr algn="l" fontAlgn="t"/>
                      <a:r>
                        <a:rPr lang="en-US" sz="1400" b="0" baseline="0" dirty="0">
                          <a:effectLst/>
                          <a:latin typeface="inherit"/>
                        </a:rPr>
                        <a:t>Thorntree Golf Club</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endParaRPr lang="en-US" sz="1400" b="0" baseline="0" dirty="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137</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extLst>
                  <a:ext uri="{0D108BD9-81ED-4DB2-BD59-A6C34878D82A}">
                    <a16:rowId xmlns:a16="http://schemas.microsoft.com/office/drawing/2014/main" val="1494259476"/>
                  </a:ext>
                </a:extLst>
              </a:tr>
              <a:tr h="425278">
                <a:tc>
                  <a:txBody>
                    <a:bodyPr/>
                    <a:lstStyle/>
                    <a:p>
                      <a:pPr algn="l" fontAlgn="base"/>
                      <a:r>
                        <a:rPr lang="en-US" sz="1400" b="0" baseline="0">
                          <a:effectLst/>
                          <a:latin typeface="inherit"/>
                        </a:rPr>
                        <a:t>07/22/2019 08:30 AM</a:t>
                      </a:r>
                    </a:p>
                  </a:txBody>
                  <a:tcPr marL="13029" marR="13029" marT="3909" marB="3909">
                    <a:lnL w="9525" cap="flat" cmpd="sng" algn="ctr">
                      <a:solidFill>
                        <a:srgbClr val="C6C6C6"/>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EEEEEE"/>
                    </a:solidFill>
                  </a:tcPr>
                </a:tc>
                <a:tc>
                  <a:txBody>
                    <a:bodyPr/>
                    <a:lstStyle/>
                    <a:p>
                      <a:pPr algn="l" fontAlgn="t"/>
                      <a:r>
                        <a:rPr lang="en-US" sz="1400" b="0" baseline="0">
                          <a:effectLst/>
                          <a:latin typeface="inherit"/>
                        </a:rPr>
                        <a:t>Eldorado Country Club</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133</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extLst>
                  <a:ext uri="{0D108BD9-81ED-4DB2-BD59-A6C34878D82A}">
                    <a16:rowId xmlns:a16="http://schemas.microsoft.com/office/drawing/2014/main" val="2791657595"/>
                  </a:ext>
                </a:extLst>
              </a:tr>
              <a:tr h="425278">
                <a:tc>
                  <a:txBody>
                    <a:bodyPr/>
                    <a:lstStyle/>
                    <a:p>
                      <a:pPr algn="l" fontAlgn="base"/>
                      <a:r>
                        <a:rPr lang="en-US" sz="1400" b="0" baseline="0">
                          <a:effectLst/>
                          <a:latin typeface="inherit"/>
                        </a:rPr>
                        <a:t>08/12/2019 08:30 AM</a:t>
                      </a:r>
                    </a:p>
                  </a:txBody>
                  <a:tcPr marL="13029" marR="13029" marT="3909" marB="3909">
                    <a:lnL w="9525" cap="flat" cmpd="sng" algn="ctr">
                      <a:solidFill>
                        <a:srgbClr val="C6C6C6"/>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8F8F8"/>
                    </a:solidFill>
                  </a:tcPr>
                </a:tc>
                <a:tc>
                  <a:txBody>
                    <a:bodyPr/>
                    <a:lstStyle/>
                    <a:p>
                      <a:pPr algn="l" fontAlgn="t"/>
                      <a:r>
                        <a:rPr lang="en-US" sz="1400" b="0" baseline="0">
                          <a:effectLst/>
                          <a:latin typeface="inherit"/>
                        </a:rPr>
                        <a:t>Oakmont Country Club</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20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126</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extLst>
                  <a:ext uri="{0D108BD9-81ED-4DB2-BD59-A6C34878D82A}">
                    <a16:rowId xmlns:a16="http://schemas.microsoft.com/office/drawing/2014/main" val="2363264831"/>
                  </a:ext>
                </a:extLst>
              </a:tr>
              <a:tr h="381391">
                <a:tc>
                  <a:txBody>
                    <a:bodyPr/>
                    <a:lstStyle/>
                    <a:p>
                      <a:pPr algn="l" fontAlgn="base"/>
                      <a:r>
                        <a:rPr lang="en-US" sz="1400" b="0" baseline="0">
                          <a:effectLst/>
                          <a:latin typeface="inherit"/>
                        </a:rPr>
                        <a:t>08/19/2019 08:30 AM</a:t>
                      </a:r>
                    </a:p>
                  </a:txBody>
                  <a:tcPr marL="13029" marR="13029" marT="3909" marB="3909">
                    <a:lnL w="9525" cap="flat" cmpd="sng" algn="ctr">
                      <a:solidFill>
                        <a:srgbClr val="C6C6C6"/>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EEEEEE"/>
                    </a:solidFill>
                  </a:tcPr>
                </a:tc>
                <a:tc>
                  <a:txBody>
                    <a:bodyPr/>
                    <a:lstStyle/>
                    <a:p>
                      <a:pPr algn="l" fontAlgn="t"/>
                      <a:r>
                        <a:rPr lang="en-US" sz="1400" b="0" baseline="0">
                          <a:effectLst/>
                          <a:latin typeface="inherit"/>
                        </a:rPr>
                        <a:t>Lantana Country Club</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tc>
                  <a:txBody>
                    <a:bodyPr/>
                    <a:lstStyle/>
                    <a:p>
                      <a:pPr algn="l" fontAlgn="t"/>
                      <a:r>
                        <a:rPr lang="en-US" sz="1400" b="0" baseline="0">
                          <a:effectLst/>
                          <a:latin typeface="inherit"/>
                        </a:rPr>
                        <a:t>123</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5F5F5"/>
                    </a:solidFill>
                  </a:tcPr>
                </a:tc>
                <a:extLst>
                  <a:ext uri="{0D108BD9-81ED-4DB2-BD59-A6C34878D82A}">
                    <a16:rowId xmlns:a16="http://schemas.microsoft.com/office/drawing/2014/main" val="2606632739"/>
                  </a:ext>
                </a:extLst>
              </a:tr>
              <a:tr h="492888">
                <a:tc>
                  <a:txBody>
                    <a:bodyPr/>
                    <a:lstStyle/>
                    <a:p>
                      <a:pPr algn="l" fontAlgn="base"/>
                      <a:r>
                        <a:rPr lang="en-US" sz="1400" b="0" baseline="0">
                          <a:effectLst/>
                          <a:latin typeface="inherit"/>
                        </a:rPr>
                        <a:t>09/03/2019 08:30 AM</a:t>
                      </a:r>
                    </a:p>
                  </a:txBody>
                  <a:tcPr marL="13029" marR="13029" marT="3909" marB="3909">
                    <a:lnL w="9525" cap="flat" cmpd="sng" algn="ctr">
                      <a:solidFill>
                        <a:srgbClr val="C6C6C6"/>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C6C6C6"/>
                      </a:solidFill>
                      <a:prstDash val="solid"/>
                      <a:round/>
                      <a:headEnd type="none" w="med" len="med"/>
                      <a:tailEnd type="none" w="med" len="med"/>
                    </a:lnB>
                    <a:solidFill>
                      <a:srgbClr val="F8F8F8"/>
                    </a:solidFill>
                  </a:tcPr>
                </a:tc>
                <a:tc>
                  <a:txBody>
                    <a:bodyPr/>
                    <a:lstStyle/>
                    <a:p>
                      <a:pPr algn="l" fontAlgn="t"/>
                      <a:r>
                        <a:rPr lang="en-US" sz="1400" b="0" baseline="0">
                          <a:effectLst/>
                          <a:latin typeface="inherit"/>
                        </a:rPr>
                        <a:t>Trophy Club</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C6C6C6"/>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Hogan Course</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C6C6C6"/>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30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C6C6C6"/>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C6C6C6"/>
                      </a:solidFill>
                      <a:prstDash val="solid"/>
                      <a:round/>
                      <a:headEnd type="none" w="med" len="med"/>
                      <a:tailEnd type="none" w="med" len="med"/>
                    </a:lnB>
                    <a:solidFill>
                      <a:srgbClr val="FFFFFF"/>
                    </a:solidFill>
                  </a:tcPr>
                </a:tc>
                <a:tc>
                  <a:txBody>
                    <a:bodyPr/>
                    <a:lstStyle/>
                    <a:p>
                      <a:pPr algn="l" fontAlgn="t"/>
                      <a:r>
                        <a:rPr lang="en-US" sz="1400" b="0" baseline="0">
                          <a:effectLst/>
                          <a:latin typeface="inherit"/>
                        </a:rPr>
                        <a:t>0</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C6C6C6"/>
                      </a:solidFill>
                      <a:prstDash val="solid"/>
                      <a:round/>
                      <a:headEnd type="none" w="med" len="med"/>
                      <a:tailEnd type="none" w="med" len="med"/>
                    </a:lnB>
                    <a:solidFill>
                      <a:srgbClr val="FFFFFF"/>
                    </a:solidFill>
                  </a:tcPr>
                </a:tc>
                <a:tc>
                  <a:txBody>
                    <a:bodyPr/>
                    <a:lstStyle/>
                    <a:p>
                      <a:pPr algn="l" fontAlgn="t"/>
                      <a:endParaRPr lang="en-US" sz="1400" b="0" baseline="0">
                        <a:effectLst/>
                        <a:latin typeface="inherit"/>
                      </a:endParaRP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C6C6C6"/>
                      </a:solidFill>
                      <a:prstDash val="solid"/>
                      <a:round/>
                      <a:headEnd type="none" w="med" len="med"/>
                      <a:tailEnd type="none" w="med" len="med"/>
                    </a:lnB>
                    <a:solidFill>
                      <a:srgbClr val="FFFFFF"/>
                    </a:solidFill>
                  </a:tcPr>
                </a:tc>
                <a:tc>
                  <a:txBody>
                    <a:bodyPr/>
                    <a:lstStyle/>
                    <a:p>
                      <a:pPr algn="l" fontAlgn="t"/>
                      <a:r>
                        <a:rPr lang="en-US" sz="1400" b="0" baseline="0" dirty="0">
                          <a:effectLst/>
                          <a:latin typeface="inherit"/>
                        </a:rPr>
                        <a:t>133</a:t>
                      </a:r>
                    </a:p>
                  </a:txBody>
                  <a:tcPr marL="13029" marR="13029" marT="3909" marB="3909">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C6C6C6"/>
                      </a:solidFill>
                      <a:prstDash val="solid"/>
                      <a:round/>
                      <a:headEnd type="none" w="med" len="med"/>
                      <a:tailEnd type="none" w="med" len="med"/>
                    </a:lnB>
                    <a:solidFill>
                      <a:srgbClr val="FFFFFF"/>
                    </a:solidFill>
                  </a:tcPr>
                </a:tc>
                <a:extLst>
                  <a:ext uri="{0D108BD9-81ED-4DB2-BD59-A6C34878D82A}">
                    <a16:rowId xmlns:a16="http://schemas.microsoft.com/office/drawing/2014/main" val="3515069875"/>
                  </a:ext>
                </a:extLst>
              </a:tr>
            </a:tbl>
          </a:graphicData>
        </a:graphic>
      </p:graphicFrame>
      <p:sp>
        <p:nvSpPr>
          <p:cNvPr id="3" name="Rectangle 1">
            <a:extLst>
              <a:ext uri="{FF2B5EF4-FFF2-40B4-BE49-F238E27FC236}">
                <a16:creationId xmlns:a16="http://schemas.microsoft.com/office/drawing/2014/main" id="{0C5F80B8-FE3D-4D39-A31F-B773ED935A7C}"/>
              </a:ext>
            </a:extLst>
          </p:cNvPr>
          <p:cNvSpPr>
            <a:spLocks noChangeArrowheads="1"/>
          </p:cNvSpPr>
          <p:nvPr/>
        </p:nvSpPr>
        <p:spPr bwMode="auto">
          <a:xfrm>
            <a:off x="6372225" y="2133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5AB8217A-6508-41F3-8590-D4123C76FB21}"/>
              </a:ext>
            </a:extLst>
          </p:cNvPr>
          <p:cNvSpPr txBox="1"/>
          <p:nvPr/>
        </p:nvSpPr>
        <p:spPr>
          <a:xfrm>
            <a:off x="234892" y="0"/>
            <a:ext cx="10318458" cy="923330"/>
          </a:xfrm>
          <a:prstGeom prst="rect">
            <a:avLst/>
          </a:prstGeom>
          <a:noFill/>
        </p:spPr>
        <p:txBody>
          <a:bodyPr wrap="square" rtlCol="0">
            <a:spAutoFit/>
          </a:bodyPr>
          <a:lstStyle/>
          <a:p>
            <a:pPr algn="ctr"/>
            <a:r>
              <a:rPr lang="en-US" b="1" dirty="0"/>
              <a:t>2019 Tournament Schedule			</a:t>
            </a:r>
            <a:r>
              <a:rPr lang="en-US" b="1" u="sng" dirty="0">
                <a:hlinkClick r:id="rId2"/>
              </a:rPr>
              <a:t>https://www.dallasseniorinterclub.com/playdates/</a:t>
            </a:r>
            <a:endParaRPr lang="en-US" dirty="0"/>
          </a:p>
          <a:p>
            <a:pPr algn="ctr"/>
            <a:r>
              <a:rPr lang="en-US" b="1" dirty="0"/>
              <a:t>(note: The Website will be the official guide; the below is current as of 3/12/2019)</a:t>
            </a:r>
            <a:endParaRPr lang="en-US" dirty="0"/>
          </a:p>
          <a:p>
            <a:endParaRPr lang="en-US" dirty="0"/>
          </a:p>
        </p:txBody>
      </p:sp>
    </p:spTree>
    <p:extLst>
      <p:ext uri="{BB962C8B-B14F-4D97-AF65-F5344CB8AC3E}">
        <p14:creationId xmlns:p14="http://schemas.microsoft.com/office/powerpoint/2010/main" val="928041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6E2CF-D669-43FC-9B1D-9CBD7752CE8F}"/>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B438587C-BE63-40AD-AB4D-11551A60D47D}"/>
              </a:ext>
            </a:extLst>
          </p:cNvPr>
          <p:cNvSpPr>
            <a:spLocks noGrp="1"/>
          </p:cNvSpPr>
          <p:nvPr>
            <p:ph idx="1"/>
          </p:nvPr>
        </p:nvSpPr>
        <p:spPr/>
        <p:txBody>
          <a:bodyPr/>
          <a:lstStyle/>
          <a:p>
            <a:pPr marL="0" indent="0">
              <a:buNone/>
            </a:pPr>
            <a:endParaRPr lang="en-US" dirty="0"/>
          </a:p>
          <a:p>
            <a:pPr marL="0" indent="0">
              <a:buNone/>
            </a:pPr>
            <a:endParaRPr lang="en-US" dirty="0"/>
          </a:p>
          <a:p>
            <a:pPr marL="0" indent="0" algn="ctr">
              <a:buNone/>
            </a:pPr>
            <a:r>
              <a:rPr lang="en-US" sz="2800" b="1" dirty="0"/>
              <a:t>2018 Money List</a:t>
            </a:r>
          </a:p>
        </p:txBody>
      </p:sp>
    </p:spTree>
    <p:extLst>
      <p:ext uri="{BB962C8B-B14F-4D97-AF65-F5344CB8AC3E}">
        <p14:creationId xmlns:p14="http://schemas.microsoft.com/office/powerpoint/2010/main" val="3862929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2923442-BC7A-4F98-9476-252A90ACF598}"/>
              </a:ext>
            </a:extLst>
          </p:cNvPr>
          <p:cNvGraphicFramePr>
            <a:graphicFrameLocks noGrp="1"/>
          </p:cNvGraphicFramePr>
          <p:nvPr>
            <p:extLst>
              <p:ext uri="{D42A27DB-BD31-4B8C-83A1-F6EECF244321}">
                <p14:modId xmlns:p14="http://schemas.microsoft.com/office/powerpoint/2010/main" val="2395792856"/>
              </p:ext>
            </p:extLst>
          </p:nvPr>
        </p:nvGraphicFramePr>
        <p:xfrm>
          <a:off x="1032043" y="643467"/>
          <a:ext cx="10153659" cy="5626474"/>
        </p:xfrm>
        <a:graphic>
          <a:graphicData uri="http://schemas.openxmlformats.org/drawingml/2006/table">
            <a:tbl>
              <a:tblPr firstRow="1" firstCol="1" bandRow="1">
                <a:tableStyleId>{3B4B98B0-60AC-42C2-AFA5-B58CD77FA1E5}</a:tableStyleId>
              </a:tblPr>
              <a:tblGrid>
                <a:gridCol w="1246989">
                  <a:extLst>
                    <a:ext uri="{9D8B030D-6E8A-4147-A177-3AD203B41FA5}">
                      <a16:colId xmlns:a16="http://schemas.microsoft.com/office/drawing/2014/main" val="4200496499"/>
                    </a:ext>
                  </a:extLst>
                </a:gridCol>
                <a:gridCol w="302776">
                  <a:extLst>
                    <a:ext uri="{9D8B030D-6E8A-4147-A177-3AD203B41FA5}">
                      <a16:colId xmlns:a16="http://schemas.microsoft.com/office/drawing/2014/main" val="2884237923"/>
                    </a:ext>
                  </a:extLst>
                </a:gridCol>
                <a:gridCol w="734295">
                  <a:extLst>
                    <a:ext uri="{9D8B030D-6E8A-4147-A177-3AD203B41FA5}">
                      <a16:colId xmlns:a16="http://schemas.microsoft.com/office/drawing/2014/main" val="2593700099"/>
                    </a:ext>
                  </a:extLst>
                </a:gridCol>
                <a:gridCol w="734295">
                  <a:extLst>
                    <a:ext uri="{9D8B030D-6E8A-4147-A177-3AD203B41FA5}">
                      <a16:colId xmlns:a16="http://schemas.microsoft.com/office/drawing/2014/main" val="2690526550"/>
                    </a:ext>
                  </a:extLst>
                </a:gridCol>
                <a:gridCol w="734295">
                  <a:extLst>
                    <a:ext uri="{9D8B030D-6E8A-4147-A177-3AD203B41FA5}">
                      <a16:colId xmlns:a16="http://schemas.microsoft.com/office/drawing/2014/main" val="4026187062"/>
                    </a:ext>
                  </a:extLst>
                </a:gridCol>
                <a:gridCol w="768901">
                  <a:extLst>
                    <a:ext uri="{9D8B030D-6E8A-4147-A177-3AD203B41FA5}">
                      <a16:colId xmlns:a16="http://schemas.microsoft.com/office/drawing/2014/main" val="1906727575"/>
                    </a:ext>
                  </a:extLst>
                </a:gridCol>
                <a:gridCol w="768901">
                  <a:extLst>
                    <a:ext uri="{9D8B030D-6E8A-4147-A177-3AD203B41FA5}">
                      <a16:colId xmlns:a16="http://schemas.microsoft.com/office/drawing/2014/main" val="2748255179"/>
                    </a:ext>
                  </a:extLst>
                </a:gridCol>
                <a:gridCol w="768901">
                  <a:extLst>
                    <a:ext uri="{9D8B030D-6E8A-4147-A177-3AD203B41FA5}">
                      <a16:colId xmlns:a16="http://schemas.microsoft.com/office/drawing/2014/main" val="1421472996"/>
                    </a:ext>
                  </a:extLst>
                </a:gridCol>
                <a:gridCol w="768901">
                  <a:extLst>
                    <a:ext uri="{9D8B030D-6E8A-4147-A177-3AD203B41FA5}">
                      <a16:colId xmlns:a16="http://schemas.microsoft.com/office/drawing/2014/main" val="3739056525"/>
                    </a:ext>
                  </a:extLst>
                </a:gridCol>
                <a:gridCol w="734295">
                  <a:extLst>
                    <a:ext uri="{9D8B030D-6E8A-4147-A177-3AD203B41FA5}">
                      <a16:colId xmlns:a16="http://schemas.microsoft.com/office/drawing/2014/main" val="1005104829"/>
                    </a:ext>
                  </a:extLst>
                </a:gridCol>
                <a:gridCol w="734295">
                  <a:extLst>
                    <a:ext uri="{9D8B030D-6E8A-4147-A177-3AD203B41FA5}">
                      <a16:colId xmlns:a16="http://schemas.microsoft.com/office/drawing/2014/main" val="1624716469"/>
                    </a:ext>
                  </a:extLst>
                </a:gridCol>
                <a:gridCol w="734295">
                  <a:extLst>
                    <a:ext uri="{9D8B030D-6E8A-4147-A177-3AD203B41FA5}">
                      <a16:colId xmlns:a16="http://schemas.microsoft.com/office/drawing/2014/main" val="588183618"/>
                    </a:ext>
                  </a:extLst>
                </a:gridCol>
                <a:gridCol w="302776">
                  <a:extLst>
                    <a:ext uri="{9D8B030D-6E8A-4147-A177-3AD203B41FA5}">
                      <a16:colId xmlns:a16="http://schemas.microsoft.com/office/drawing/2014/main" val="1570754870"/>
                    </a:ext>
                  </a:extLst>
                </a:gridCol>
                <a:gridCol w="819744">
                  <a:extLst>
                    <a:ext uri="{9D8B030D-6E8A-4147-A177-3AD203B41FA5}">
                      <a16:colId xmlns:a16="http://schemas.microsoft.com/office/drawing/2014/main" val="3947053735"/>
                    </a:ext>
                  </a:extLst>
                </a:gridCol>
              </a:tblGrid>
              <a:tr h="476706">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gridSpan="4">
                  <a:txBody>
                    <a:bodyPr/>
                    <a:lstStyle/>
                    <a:p>
                      <a:pPr marL="0" marR="0" algn="ctr">
                        <a:lnSpc>
                          <a:spcPct val="115000"/>
                        </a:lnSpc>
                        <a:spcBef>
                          <a:spcPts val="0"/>
                        </a:spcBef>
                        <a:spcAft>
                          <a:spcPts val="0"/>
                        </a:spcAft>
                      </a:pPr>
                      <a:r>
                        <a:rPr lang="en-US" sz="1300">
                          <a:effectLst/>
                        </a:rPr>
                        <a:t>Dallas Senior Interclub 2018 Money List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extLst>
                  <a:ext uri="{0D108BD9-81ED-4DB2-BD59-A6C34878D82A}">
                    <a16:rowId xmlns:a16="http://schemas.microsoft.com/office/drawing/2014/main" val="2004949891"/>
                  </a:ext>
                </a:extLst>
              </a:tr>
              <a:tr h="141979">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extLst>
                  <a:ext uri="{0D108BD9-81ED-4DB2-BD59-A6C34878D82A}">
                    <a16:rowId xmlns:a16="http://schemas.microsoft.com/office/drawing/2014/main" val="3835931762"/>
                  </a:ext>
                </a:extLst>
              </a:tr>
              <a:tr h="200165">
                <a:tc>
                  <a:txBody>
                    <a:bodyPr/>
                    <a:lstStyle/>
                    <a:p>
                      <a:pPr marL="0" marR="0">
                        <a:lnSpc>
                          <a:spcPct val="115000"/>
                        </a:lnSpc>
                        <a:spcBef>
                          <a:spcPts val="0"/>
                        </a:spcBef>
                        <a:spcAft>
                          <a:spcPts val="0"/>
                        </a:spcAft>
                      </a:pPr>
                      <a:r>
                        <a:rPr lang="en-US" sz="1000">
                          <a:effectLst/>
                        </a:rPr>
                        <a:t>club</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1st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2nd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3rd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4th</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5th</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6th</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7th</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8th</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9th</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10th</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total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1556182533"/>
                  </a:ext>
                </a:extLst>
              </a:tr>
              <a:tr h="200165">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gn="r">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gn="r">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gn="r">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gn="r">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gn="r">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gn="r">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gn="r">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gn="r">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gn="r">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gn="r">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extLst>
                  <a:ext uri="{0D108BD9-81ED-4DB2-BD59-A6C34878D82A}">
                    <a16:rowId xmlns:a16="http://schemas.microsoft.com/office/drawing/2014/main" val="2933657371"/>
                  </a:ext>
                </a:extLst>
              </a:tr>
              <a:tr h="375102">
                <a:tc>
                  <a:txBody>
                    <a:bodyPr/>
                    <a:lstStyle/>
                    <a:p>
                      <a:pPr marL="0" marR="0">
                        <a:lnSpc>
                          <a:spcPct val="115000"/>
                        </a:lnSpc>
                        <a:spcBef>
                          <a:spcPts val="0"/>
                        </a:spcBef>
                        <a:spcAft>
                          <a:spcPts val="0"/>
                        </a:spcAft>
                      </a:pPr>
                      <a:r>
                        <a:rPr lang="en-US" sz="1000">
                          <a:effectLst/>
                        </a:rPr>
                        <a:t>Brookhaven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700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500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850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600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500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350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700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    4,200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3349985343"/>
                  </a:ext>
                </a:extLst>
              </a:tr>
              <a:tr h="375102">
                <a:tc>
                  <a:txBody>
                    <a:bodyPr/>
                    <a:lstStyle/>
                    <a:p>
                      <a:pPr marL="0" marR="0">
                        <a:lnSpc>
                          <a:spcPct val="115000"/>
                        </a:lnSpc>
                        <a:spcBef>
                          <a:spcPts val="0"/>
                        </a:spcBef>
                        <a:spcAft>
                          <a:spcPts val="0"/>
                        </a:spcAft>
                      </a:pPr>
                      <a:r>
                        <a:rPr lang="en-US" sz="1000">
                          <a:effectLst/>
                        </a:rPr>
                        <a:t>Trophy Club</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700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500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600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850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600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850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    4,100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2034079238"/>
                  </a:ext>
                </a:extLst>
              </a:tr>
              <a:tr h="375102">
                <a:tc>
                  <a:txBody>
                    <a:bodyPr/>
                    <a:lstStyle/>
                    <a:p>
                      <a:pPr marL="0" marR="0">
                        <a:lnSpc>
                          <a:spcPct val="115000"/>
                        </a:lnSpc>
                        <a:spcBef>
                          <a:spcPts val="0"/>
                        </a:spcBef>
                        <a:spcAft>
                          <a:spcPts val="0"/>
                        </a:spcAft>
                      </a:pPr>
                      <a:r>
                        <a:rPr lang="en-US" sz="1000">
                          <a:effectLst/>
                        </a:rPr>
                        <a:t>Hackberry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850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600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700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700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500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500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    3,850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403257138"/>
                  </a:ext>
                </a:extLst>
              </a:tr>
              <a:tr h="375102">
                <a:tc>
                  <a:txBody>
                    <a:bodyPr/>
                    <a:lstStyle/>
                    <a:p>
                      <a:pPr marL="0" marR="0">
                        <a:lnSpc>
                          <a:spcPct val="115000"/>
                        </a:lnSpc>
                        <a:spcBef>
                          <a:spcPts val="0"/>
                        </a:spcBef>
                        <a:spcAft>
                          <a:spcPts val="0"/>
                        </a:spcAft>
                      </a:pPr>
                      <a:r>
                        <a:rPr lang="en-US" sz="1000">
                          <a:effectLst/>
                        </a:rPr>
                        <a:t>Prestonwood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600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500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850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600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350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600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    3,500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234546921"/>
                  </a:ext>
                </a:extLst>
              </a:tr>
              <a:tr h="375102">
                <a:tc>
                  <a:txBody>
                    <a:bodyPr/>
                    <a:lstStyle/>
                    <a:p>
                      <a:pPr marL="0" marR="0">
                        <a:lnSpc>
                          <a:spcPct val="115000"/>
                        </a:lnSpc>
                        <a:spcBef>
                          <a:spcPts val="0"/>
                        </a:spcBef>
                        <a:spcAft>
                          <a:spcPts val="0"/>
                        </a:spcAft>
                      </a:pPr>
                      <a:r>
                        <a:rPr lang="en-US" sz="1000">
                          <a:effectLst/>
                        </a:rPr>
                        <a:t>Canyon Creek</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350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600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700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700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850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    3,200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2112884384"/>
                  </a:ext>
                </a:extLst>
              </a:tr>
              <a:tr h="375102">
                <a:tc>
                  <a:txBody>
                    <a:bodyPr/>
                    <a:lstStyle/>
                    <a:p>
                      <a:pPr marL="0" marR="0">
                        <a:lnSpc>
                          <a:spcPct val="115000"/>
                        </a:lnSpc>
                        <a:spcBef>
                          <a:spcPts val="0"/>
                        </a:spcBef>
                        <a:spcAft>
                          <a:spcPts val="0"/>
                        </a:spcAft>
                      </a:pPr>
                      <a:r>
                        <a:rPr lang="en-US" sz="1000" dirty="0">
                          <a:effectLst/>
                        </a:rPr>
                        <a:t>Timarron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350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850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500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500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    2,550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1476429571"/>
                  </a:ext>
                </a:extLst>
              </a:tr>
              <a:tr h="375102">
                <a:tc>
                  <a:txBody>
                    <a:bodyPr/>
                    <a:lstStyle/>
                    <a:p>
                      <a:pPr marL="0" marR="0">
                        <a:lnSpc>
                          <a:spcPct val="115000"/>
                        </a:lnSpc>
                        <a:spcBef>
                          <a:spcPts val="0"/>
                        </a:spcBef>
                        <a:spcAft>
                          <a:spcPts val="0"/>
                        </a:spcAft>
                      </a:pPr>
                      <a:r>
                        <a:rPr lang="en-US" sz="1000">
                          <a:effectLst/>
                        </a:rPr>
                        <a:t>Thorntree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500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500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850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350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    2,550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877468419"/>
                  </a:ext>
                </a:extLst>
              </a:tr>
              <a:tr h="375102">
                <a:tc>
                  <a:txBody>
                    <a:bodyPr/>
                    <a:lstStyle/>
                    <a:p>
                      <a:pPr marL="0" marR="0">
                        <a:lnSpc>
                          <a:spcPct val="115000"/>
                        </a:lnSpc>
                        <a:spcBef>
                          <a:spcPts val="0"/>
                        </a:spcBef>
                        <a:spcAft>
                          <a:spcPts val="0"/>
                        </a:spcAft>
                      </a:pPr>
                      <a:r>
                        <a:rPr lang="en-US" sz="1000">
                          <a:effectLst/>
                        </a:rPr>
                        <a:t>Lantana</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700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600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600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    2,250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1240510655"/>
                  </a:ext>
                </a:extLst>
              </a:tr>
              <a:tr h="375102">
                <a:tc>
                  <a:txBody>
                    <a:bodyPr/>
                    <a:lstStyle/>
                    <a:p>
                      <a:pPr marL="0" marR="0">
                        <a:lnSpc>
                          <a:spcPct val="115000"/>
                        </a:lnSpc>
                        <a:spcBef>
                          <a:spcPts val="0"/>
                        </a:spcBef>
                        <a:spcAft>
                          <a:spcPts val="0"/>
                        </a:spcAft>
                      </a:pPr>
                      <a:r>
                        <a:rPr lang="en-US" sz="1000">
                          <a:effectLst/>
                        </a:rPr>
                        <a:t>Eldorado</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850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350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850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    2,050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2467816424"/>
                  </a:ext>
                </a:extLst>
              </a:tr>
              <a:tr h="375102">
                <a:tc>
                  <a:txBody>
                    <a:bodyPr/>
                    <a:lstStyle/>
                    <a:p>
                      <a:pPr marL="0" marR="0">
                        <a:lnSpc>
                          <a:spcPct val="115000"/>
                        </a:lnSpc>
                        <a:spcBef>
                          <a:spcPts val="0"/>
                        </a:spcBef>
                        <a:spcAft>
                          <a:spcPts val="0"/>
                        </a:spcAft>
                      </a:pPr>
                      <a:r>
                        <a:rPr lang="en-US" sz="1000">
                          <a:effectLst/>
                        </a:rPr>
                        <a:t>Oakmont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350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700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700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    1,750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230228988"/>
                  </a:ext>
                </a:extLst>
              </a:tr>
              <a:tr h="141979">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extLst>
                  <a:ext uri="{0D108BD9-81ED-4DB2-BD59-A6C34878D82A}">
                    <a16:rowId xmlns:a16="http://schemas.microsoft.com/office/drawing/2014/main" val="4243324810"/>
                  </a:ext>
                </a:extLst>
              </a:tr>
              <a:tr h="375102">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3,000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3,000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3,000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3,000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3,000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3,000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3,000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3,000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3,000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marL="0" marR="0">
                        <a:lnSpc>
                          <a:spcPct val="115000"/>
                        </a:lnSpc>
                        <a:spcBef>
                          <a:spcPts val="0"/>
                        </a:spcBef>
                        <a:spcAft>
                          <a:spcPts val="0"/>
                        </a:spcAft>
                      </a:pPr>
                      <a:r>
                        <a:rPr lang="en-US" sz="1000">
                          <a:effectLst/>
                        </a:rPr>
                        <a:t>        3,000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marL="0" marR="0">
                        <a:lnSpc>
                          <a:spcPct val="115000"/>
                        </a:lnSpc>
                        <a:spcBef>
                          <a:spcPts val="0"/>
                        </a:spcBef>
                        <a:spcAft>
                          <a:spcPts val="0"/>
                        </a:spcAft>
                      </a:pPr>
                      <a:r>
                        <a:rPr lang="en-US" sz="1000">
                          <a:effectLst/>
                        </a:rPr>
                        <a:t> $  30,000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46376" marR="46376" marT="0" marB="0" anchor="b"/>
                </a:tc>
                <a:extLst>
                  <a:ext uri="{0D108BD9-81ED-4DB2-BD59-A6C34878D82A}">
                    <a16:rowId xmlns:a16="http://schemas.microsoft.com/office/drawing/2014/main" val="4285193735"/>
                  </a:ext>
                </a:extLst>
              </a:tr>
              <a:tr h="141979">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extLst>
                  <a:ext uri="{0D108BD9-81ED-4DB2-BD59-A6C34878D82A}">
                    <a16:rowId xmlns:a16="http://schemas.microsoft.com/office/drawing/2014/main" val="1537421842"/>
                  </a:ext>
                </a:extLst>
              </a:tr>
              <a:tr h="141979">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a:effectLst/>
                        <a:latin typeface="Calibri" panose="020F0502020204030204" pitchFamily="34" charset="0"/>
                      </a:endParaRPr>
                    </a:p>
                  </a:txBody>
                  <a:tcPr marL="46376" marR="46376" marT="0" marB="0" anchor="b"/>
                </a:tc>
                <a:tc>
                  <a:txBody>
                    <a:bodyPr/>
                    <a:lstStyle/>
                    <a:p>
                      <a:pPr>
                        <a:lnSpc>
                          <a:spcPct val="107000"/>
                        </a:lnSpc>
                      </a:pPr>
                      <a:endParaRPr lang="en-US" sz="1000" dirty="0">
                        <a:effectLst/>
                        <a:latin typeface="Calibri" panose="020F0502020204030204" pitchFamily="34" charset="0"/>
                      </a:endParaRPr>
                    </a:p>
                  </a:txBody>
                  <a:tcPr marL="46376" marR="46376" marT="0" marB="0" anchor="b"/>
                </a:tc>
                <a:extLst>
                  <a:ext uri="{0D108BD9-81ED-4DB2-BD59-A6C34878D82A}">
                    <a16:rowId xmlns:a16="http://schemas.microsoft.com/office/drawing/2014/main" val="1835591420"/>
                  </a:ext>
                </a:extLst>
              </a:tr>
            </a:tbl>
          </a:graphicData>
        </a:graphic>
      </p:graphicFrame>
    </p:spTree>
    <p:extLst>
      <p:ext uri="{BB962C8B-B14F-4D97-AF65-F5344CB8AC3E}">
        <p14:creationId xmlns:p14="http://schemas.microsoft.com/office/powerpoint/2010/main" val="1709425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AB4BD-B7B6-4CEC-AFAD-6BC9C5166004}"/>
              </a:ext>
            </a:extLst>
          </p:cNvPr>
          <p:cNvSpPr>
            <a:spLocks noGrp="1"/>
          </p:cNvSpPr>
          <p:nvPr>
            <p:ph type="title"/>
          </p:nvPr>
        </p:nvSpPr>
        <p:spPr/>
        <p:txBody>
          <a:bodyPr/>
          <a:lstStyle/>
          <a:p>
            <a:r>
              <a:rPr lang="en-US" dirty="0"/>
              <a:t>New Divisions for 2019</a:t>
            </a:r>
          </a:p>
        </p:txBody>
      </p:sp>
      <p:sp>
        <p:nvSpPr>
          <p:cNvPr id="3" name="Content Placeholder 2">
            <a:extLst>
              <a:ext uri="{FF2B5EF4-FFF2-40B4-BE49-F238E27FC236}">
                <a16:creationId xmlns:a16="http://schemas.microsoft.com/office/drawing/2014/main" id="{A5AA4476-B013-4730-B416-14594159A1C6}"/>
              </a:ext>
            </a:extLst>
          </p:cNvPr>
          <p:cNvSpPr>
            <a:spLocks noGrp="1"/>
          </p:cNvSpPr>
          <p:nvPr>
            <p:ph idx="1"/>
          </p:nvPr>
        </p:nvSpPr>
        <p:spPr/>
        <p:txBody>
          <a:bodyPr/>
          <a:lstStyle/>
          <a:p>
            <a:r>
              <a:rPr lang="en-US" dirty="0"/>
              <a:t>What is best way to assign teams to a division?</a:t>
            </a:r>
          </a:p>
          <a:p>
            <a:pPr lvl="1"/>
            <a:endParaRPr lang="en-US" dirty="0"/>
          </a:p>
          <a:p>
            <a:pPr lvl="1"/>
            <a:r>
              <a:rPr lang="en-US" dirty="0"/>
              <a:t>By points?</a:t>
            </a:r>
          </a:p>
          <a:p>
            <a:pPr marL="457200" lvl="1" indent="0">
              <a:buNone/>
            </a:pPr>
            <a:endParaRPr lang="en-US" dirty="0"/>
          </a:p>
          <a:p>
            <a:pPr lvl="1"/>
            <a:r>
              <a:rPr lang="en-US" dirty="0"/>
              <a:t>By money?</a:t>
            </a:r>
          </a:p>
          <a:p>
            <a:pPr marL="457200" lvl="1" indent="0">
              <a:buNone/>
            </a:pPr>
            <a:endParaRPr lang="en-US" dirty="0"/>
          </a:p>
          <a:p>
            <a:pPr lvl="1"/>
            <a:r>
              <a:rPr lang="en-US" dirty="0"/>
              <a:t>By lottery?</a:t>
            </a:r>
          </a:p>
        </p:txBody>
      </p:sp>
    </p:spTree>
    <p:extLst>
      <p:ext uri="{BB962C8B-B14F-4D97-AF65-F5344CB8AC3E}">
        <p14:creationId xmlns:p14="http://schemas.microsoft.com/office/powerpoint/2010/main" val="23280025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151</TotalTime>
  <Words>1340</Words>
  <Application>Microsoft Office PowerPoint</Application>
  <PresentationFormat>Widescreen</PresentationFormat>
  <Paragraphs>693</Paragraphs>
  <Slides>31</Slides>
  <Notes>0</Notes>
  <HiddenSlides>3</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Century Gothic</vt:lpstr>
      <vt:lpstr>inherit</vt:lpstr>
      <vt:lpstr>Palatino Linotype</vt:lpstr>
      <vt:lpstr>Wingdings</vt:lpstr>
      <vt:lpstr>Wingdings 3</vt:lpstr>
      <vt:lpstr>Wisp</vt:lpstr>
      <vt:lpstr>Dallas Senior Interclub (“DSI”) 2019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Divisions for 2019</vt:lpstr>
      <vt:lpstr>PowerPoint Presentation</vt:lpstr>
      <vt:lpstr>PowerPoint Presentation</vt:lpstr>
      <vt:lpstr>PowerPoint Presentation</vt:lpstr>
      <vt:lpstr>Slopes and Quotas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Dallas Senior Interclub (“DSI”) 2019</dc:title>
  <dc:creator>Daniel W. Kirkwood</dc:creator>
  <cp:lastModifiedBy>Daniel W. Kirkwood</cp:lastModifiedBy>
  <cp:revision>1</cp:revision>
  <dcterms:created xsi:type="dcterms:W3CDTF">2019-03-13T03:29:03Z</dcterms:created>
  <dcterms:modified xsi:type="dcterms:W3CDTF">2019-03-13T06:01:02Z</dcterms:modified>
</cp:coreProperties>
</file>